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b="0" i="0" u="none" strike="noStrike" cap="none">
                <a:solidFill>
                  <a:schemeClr val="dk1"/>
                </a:solidFill>
                <a:latin typeface="Calibri"/>
                <a:ea typeface="Calibri"/>
                <a:cs typeface="Calibri"/>
                <a:sym typeface="Calibri"/>
              </a:rPr>
              <a:t>‹#›</a:t>
            </a:fld>
            <a:endParaRPr lang="en-GB"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3" name="Shape 1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a:solidFill>
                  <a:schemeClr val="dk1"/>
                </a:solidFill>
                <a:latin typeface="Calibri"/>
                <a:ea typeface="Calibri"/>
                <a:cs typeface="Calibri"/>
                <a:sym typeface="Calibri"/>
              </a:rPr>
              <a:t>How many peop</a:t>
            </a:r>
          </a:p>
        </p:txBody>
      </p:sp>
      <p:sp>
        <p:nvSpPr>
          <p:cNvPr id="116" name="Shape 116"/>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a:solidFill>
                  <a:schemeClr val="dk1"/>
                </a:solidFill>
                <a:latin typeface="Calibri"/>
                <a:ea typeface="Calibri"/>
                <a:cs typeface="Calibri"/>
                <a:sym typeface="Calibri"/>
              </a:rPr>
              <a:t>3</a:t>
            </a:fld>
            <a:endParaRPr lang="en-GB"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0" name="Shape 1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5" name="Shape 1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5" name="Shape 1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8"/>
        <p:cNvGrpSpPr/>
        <p:nvPr/>
      </p:nvGrpSpPr>
      <p:grpSpPr>
        <a:xfrm>
          <a:off x="0" y="0"/>
          <a:ext cx="0" cy="0"/>
          <a:chOff x="0" y="0"/>
          <a:chExt cx="0" cy="0"/>
        </a:xfrm>
      </p:grpSpPr>
      <p:sp>
        <p:nvSpPr>
          <p:cNvPr id="19" name="Shape 19"/>
          <p:cNvSpPr/>
          <p:nvPr/>
        </p:nvSpPr>
        <p:spPr>
          <a:xfrm>
            <a:off x="3175" y="6400800"/>
            <a:ext cx="12188824" cy="4572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15" y="6334316"/>
            <a:ext cx="12188824" cy="6400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ctrTitle"/>
          </p:nvPr>
        </p:nvSpPr>
        <p:spPr>
          <a:xfrm>
            <a:off x="1097279" y="758952"/>
            <a:ext cx="10058399" cy="3566159"/>
          </a:xfrm>
          <a:prstGeom prst="rect">
            <a:avLst/>
          </a:prstGeom>
          <a:noFill/>
          <a:ln>
            <a:noFill/>
          </a:ln>
        </p:spPr>
        <p:txBody>
          <a:bodyPr lIns="91425" tIns="91425" rIns="91425" bIns="91425" anchor="b" anchorCtr="0"/>
          <a:lstStyle>
            <a:lvl1pPr marL="0" marR="0" lvl="0" indent="0" algn="l" rtl="0">
              <a:lnSpc>
                <a:spcPct val="85000"/>
              </a:lnSpc>
              <a:spcBef>
                <a:spcPts val="0"/>
              </a:spcBef>
              <a:buClr>
                <a:srgbClr val="262626"/>
              </a:buClr>
              <a:buFont typeface="Calibri"/>
              <a:buNone/>
              <a:defRPr sz="8000" b="0" i="0" u="none" strike="noStrike" cap="none">
                <a:solidFill>
                  <a:srgbClr val="262626"/>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 name="Shape 22"/>
          <p:cNvSpPr txBox="1">
            <a:spLocks noGrp="1"/>
          </p:cNvSpPr>
          <p:nvPr>
            <p:ph type="subTitle" idx="1"/>
          </p:nvPr>
        </p:nvSpPr>
        <p:spPr>
          <a:xfrm>
            <a:off x="1100050" y="4455619"/>
            <a:ext cx="10058399" cy="1143000"/>
          </a:xfrm>
          <a:prstGeom prst="rect">
            <a:avLst/>
          </a:prstGeom>
          <a:noFill/>
          <a:ln>
            <a:noFill/>
          </a:ln>
        </p:spPr>
        <p:txBody>
          <a:bodyPr lIns="91425" tIns="91425" rIns="91425" bIns="91425" anchor="t" anchorCtr="0"/>
          <a:lstStyle>
            <a:lvl1pPr marL="0" marR="0" lvl="0" indent="0" algn="l" rtl="0">
              <a:lnSpc>
                <a:spcPct val="90000"/>
              </a:lnSpc>
              <a:spcBef>
                <a:spcPts val="1200"/>
              </a:spcBef>
              <a:spcAft>
                <a:spcPts val="200"/>
              </a:spcAft>
              <a:buClr>
                <a:schemeClr val="accent1"/>
              </a:buClr>
              <a:buFont typeface="Calibri"/>
              <a:buNone/>
              <a:defRPr sz="2400" b="0" i="0" u="none" strike="noStrike" cap="none">
                <a:solidFill>
                  <a:schemeClr val="dk2"/>
                </a:solidFill>
                <a:latin typeface="Calibri"/>
                <a:ea typeface="Calibri"/>
                <a:cs typeface="Calibri"/>
                <a:sym typeface="Calibri"/>
              </a:defRPr>
            </a:lvl1pPr>
            <a:lvl2pPr marL="457200" marR="0" lvl="1" indent="0" algn="ctr" rtl="0">
              <a:lnSpc>
                <a:spcPct val="90000"/>
              </a:lnSpc>
              <a:spcBef>
                <a:spcPts val="200"/>
              </a:spcBef>
              <a:spcAft>
                <a:spcPts val="400"/>
              </a:spcAft>
              <a:buClr>
                <a:schemeClr val="accent1"/>
              </a:buClr>
              <a:buFont typeface="Calibri"/>
              <a:buNone/>
              <a:defRPr sz="2400" b="0" i="0" u="none" strike="noStrike" cap="none">
                <a:solidFill>
                  <a:srgbClr val="3F3F3F"/>
                </a:solidFill>
                <a:latin typeface="Calibri"/>
                <a:ea typeface="Calibri"/>
                <a:cs typeface="Calibri"/>
                <a:sym typeface="Calibri"/>
              </a:defRPr>
            </a:lvl2pPr>
            <a:lvl3pPr marL="914400" marR="0" lvl="2" indent="0" algn="ctr" rtl="0">
              <a:lnSpc>
                <a:spcPct val="90000"/>
              </a:lnSpc>
              <a:spcBef>
                <a:spcPts val="200"/>
              </a:spcBef>
              <a:spcAft>
                <a:spcPts val="400"/>
              </a:spcAft>
              <a:buClr>
                <a:schemeClr val="accent1"/>
              </a:buClr>
              <a:buFont typeface="Calibri"/>
              <a:buNone/>
              <a:defRPr sz="2400" b="0" i="0" u="none" strike="noStrike" cap="none">
                <a:solidFill>
                  <a:srgbClr val="3F3F3F"/>
                </a:solidFill>
                <a:latin typeface="Calibri"/>
                <a:ea typeface="Calibri"/>
                <a:cs typeface="Calibri"/>
                <a:sym typeface="Calibri"/>
              </a:defRPr>
            </a:lvl3pPr>
            <a:lvl4pPr marL="1371600" marR="0" lvl="3" indent="0" algn="ctr"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4pPr>
            <a:lvl5pPr marL="1828800" marR="0" lvl="4" indent="0" algn="ctr"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5pPr>
            <a:lvl6pPr marL="2286000" marR="0" lvl="5" indent="0" algn="ctr"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6pPr>
            <a:lvl7pPr marL="2743200" marR="0" lvl="6" indent="0" algn="ctr"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7pPr>
            <a:lvl8pPr marL="3200400" marR="0" lvl="7" indent="0" algn="ctr"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8pPr>
            <a:lvl9pPr marL="3657600" marR="0" lvl="8" indent="0" algn="ctr"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23" name="Shape 23"/>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b="0" i="0" u="none" strike="noStrike" cap="none">
                <a:solidFill>
                  <a:srgbClr val="FFFFFF"/>
                </a:solidFill>
                <a:latin typeface="Calibri"/>
                <a:ea typeface="Calibri"/>
                <a:cs typeface="Calibri"/>
                <a:sym typeface="Calibri"/>
              </a:rPr>
              <a:t>‹#›</a:t>
            </a:fld>
            <a:endParaRPr lang="en-GB" sz="1050" b="0" i="0" u="none" strike="noStrike" cap="none">
              <a:solidFill>
                <a:srgbClr val="FFFFFF"/>
              </a:solidFill>
              <a:latin typeface="Calibri"/>
              <a:ea typeface="Calibri"/>
              <a:cs typeface="Calibri"/>
              <a:sym typeface="Calibri"/>
            </a:endParaRPr>
          </a:p>
        </p:txBody>
      </p:sp>
      <p:cxnSp>
        <p:nvCxnSpPr>
          <p:cNvPr id="26" name="Shape 26"/>
          <p:cNvCxnSpPr/>
          <p:nvPr/>
        </p:nvCxnSpPr>
        <p:spPr>
          <a:xfrm>
            <a:off x="1207658" y="4343400"/>
            <a:ext cx="9875520" cy="0"/>
          </a:xfrm>
          <a:prstGeom prst="straightConnector1">
            <a:avLst/>
          </a:prstGeom>
          <a:noFill/>
          <a:ln w="9525" cap="flat" cmpd="sng">
            <a:solidFill>
              <a:srgbClr val="7F7F7F"/>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1097279" y="286603"/>
            <a:ext cx="10058399" cy="1450756"/>
          </a:xfrm>
          <a:prstGeom prst="rect">
            <a:avLst/>
          </a:prstGeom>
          <a:noFill/>
          <a:ln>
            <a:noFill/>
          </a:ln>
        </p:spPr>
        <p:txBody>
          <a:bodyPr lIns="91425" tIns="91425" rIns="91425" bIns="91425" anchor="b" anchorCtr="0"/>
          <a:lstStyle>
            <a:lvl1pPr marL="0" marR="0" lvl="0" indent="0" algn="l" rtl="0">
              <a:lnSpc>
                <a:spcPct val="85000"/>
              </a:lnSpc>
              <a:spcBef>
                <a:spcPts val="0"/>
              </a:spcBef>
              <a:buClr>
                <a:srgbClr val="3F3F3F"/>
              </a:buClr>
              <a:buFont typeface="Calibri"/>
              <a:buNone/>
              <a:defRPr sz="4800" b="0" i="0" u="none" strike="noStrike" cap="none">
                <a:solidFill>
                  <a:srgbClr val="3F3F3F"/>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9" name="Shape 89"/>
          <p:cNvSpPr txBox="1">
            <a:spLocks noGrp="1"/>
          </p:cNvSpPr>
          <p:nvPr>
            <p:ph type="body" idx="1"/>
          </p:nvPr>
        </p:nvSpPr>
        <p:spPr>
          <a:xfrm rot="5400000">
            <a:off x="4114799" y="-1171785"/>
            <a:ext cx="4023360" cy="10058399"/>
          </a:xfrm>
          <a:prstGeom prst="rect">
            <a:avLst/>
          </a:prstGeom>
          <a:noFill/>
          <a:ln>
            <a:noFill/>
          </a:ln>
        </p:spPr>
        <p:txBody>
          <a:bodyPr lIns="91425" tIns="91425" rIns="91425" bIns="91425" anchor="t" anchorCtr="0"/>
          <a:lstStyle>
            <a:lvl1pPr marL="91440" marR="0" lvl="0" indent="35560" algn="l" rtl="0">
              <a:lnSpc>
                <a:spcPct val="90000"/>
              </a:lnSpc>
              <a:spcBef>
                <a:spcPts val="1200"/>
              </a:spcBef>
              <a:spcAft>
                <a:spcPts val="200"/>
              </a:spcAft>
              <a:buClr>
                <a:schemeClr val="accent1"/>
              </a:buClr>
              <a:buSzPct val="100000"/>
              <a:buFont typeface="Calibri"/>
              <a:buChar char=" "/>
              <a:defRPr sz="2000" b="0" i="0" u="none" strike="noStrike" cap="none">
                <a:solidFill>
                  <a:srgbClr val="3F3F3F"/>
                </a:solidFill>
                <a:latin typeface="Calibri"/>
                <a:ea typeface="Calibri"/>
                <a:cs typeface="Calibri"/>
                <a:sym typeface="Calibri"/>
              </a:defRPr>
            </a:lvl1pPr>
            <a:lvl2pPr marL="384048" marR="0" lvl="1" indent="-79248" algn="l" rtl="0">
              <a:lnSpc>
                <a:spcPct val="90000"/>
              </a:lnSpc>
              <a:spcBef>
                <a:spcPts val="200"/>
              </a:spcBef>
              <a:spcAft>
                <a:spcPts val="400"/>
              </a:spcAft>
              <a:buClr>
                <a:schemeClr val="accent1"/>
              </a:buClr>
              <a:buSzPct val="100000"/>
              <a:buFont typeface="Calibri"/>
              <a:buChar char="◦"/>
              <a:defRPr sz="1800" b="0" i="0" u="none" strike="noStrike" cap="none">
                <a:solidFill>
                  <a:srgbClr val="3F3F3F"/>
                </a:solidFill>
                <a:latin typeface="Calibri"/>
                <a:ea typeface="Calibri"/>
                <a:cs typeface="Calibri"/>
                <a:sym typeface="Calibri"/>
              </a:defRPr>
            </a:lvl2pPr>
            <a:lvl3pPr marL="566928" marR="0" lvl="2" indent="-97027"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3pPr>
            <a:lvl4pPr marL="749808" marR="0" lvl="3" indent="-10210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4pPr>
            <a:lvl5pPr marL="932688" marR="0" lvl="4" indent="-9448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5pPr>
            <a:lvl6pPr marL="1100000" marR="0" lvl="5" indent="-1475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6pPr>
            <a:lvl7pPr marL="1300000" marR="0" lvl="6" indent="-1443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7pPr>
            <a:lvl8pPr marL="1500000" marR="0" lvl="7" indent="-1411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8pPr>
            <a:lvl9pPr marL="1699999" marR="0" lvl="8" indent="-150599"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90" name="Shape 90"/>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lvl="0" indent="0" algn="ctr" rtl="0">
              <a:spcBef>
                <a:spcPts val="0"/>
              </a:spcBef>
              <a:buNone/>
              <a:defRPr sz="900"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a:solidFill>
                  <a:srgbClr val="FFFFFF"/>
                </a:solidFill>
                <a:latin typeface="Calibri"/>
                <a:ea typeface="Calibri"/>
                <a:cs typeface="Calibri"/>
                <a:sym typeface="Calibri"/>
              </a:rPr>
              <a:t>‹#›</a:t>
            </a:fld>
            <a:endParaRPr lang="en-GB" sz="1050">
              <a:solidFill>
                <a:srgbClr val="FFFFFF"/>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3"/>
        <p:cNvGrpSpPr/>
        <p:nvPr/>
      </p:nvGrpSpPr>
      <p:grpSpPr>
        <a:xfrm>
          <a:off x="0" y="0"/>
          <a:ext cx="0" cy="0"/>
          <a:chOff x="0" y="0"/>
          <a:chExt cx="0" cy="0"/>
        </a:xfrm>
      </p:grpSpPr>
      <p:sp>
        <p:nvSpPr>
          <p:cNvPr id="94" name="Shape 94"/>
          <p:cNvSpPr/>
          <p:nvPr/>
        </p:nvSpPr>
        <p:spPr>
          <a:xfrm>
            <a:off x="3175" y="6400800"/>
            <a:ext cx="12188824" cy="4572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15" y="6334316"/>
            <a:ext cx="12188824" cy="6400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96" name="Shape 96"/>
          <p:cNvSpPr txBox="1">
            <a:spLocks noGrp="1"/>
          </p:cNvSpPr>
          <p:nvPr>
            <p:ph type="title"/>
          </p:nvPr>
        </p:nvSpPr>
        <p:spPr>
          <a:xfrm rot="5400000">
            <a:off x="7160639" y="1979038"/>
            <a:ext cx="5757421" cy="2628899"/>
          </a:xfrm>
          <a:prstGeom prst="rect">
            <a:avLst/>
          </a:prstGeom>
          <a:noFill/>
          <a:ln>
            <a:noFill/>
          </a:ln>
        </p:spPr>
        <p:txBody>
          <a:bodyPr lIns="91425" tIns="91425" rIns="91425" bIns="91425" anchor="b" anchorCtr="0"/>
          <a:lstStyle>
            <a:lvl1pPr marL="0" marR="0" lvl="0" indent="0" algn="l" rtl="0">
              <a:lnSpc>
                <a:spcPct val="85000"/>
              </a:lnSpc>
              <a:spcBef>
                <a:spcPts val="0"/>
              </a:spcBef>
              <a:buClr>
                <a:srgbClr val="3F3F3F"/>
              </a:buClr>
              <a:buFont typeface="Calibri"/>
              <a:buNone/>
              <a:defRPr sz="4800" b="0" i="0" u="none" strike="noStrike" cap="none">
                <a:solidFill>
                  <a:srgbClr val="3F3F3F"/>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7" name="Shape 97"/>
          <p:cNvSpPr txBox="1">
            <a:spLocks noGrp="1"/>
          </p:cNvSpPr>
          <p:nvPr>
            <p:ph type="body" idx="1"/>
          </p:nvPr>
        </p:nvSpPr>
        <p:spPr>
          <a:xfrm rot="5400000">
            <a:off x="1826639" y="-573660"/>
            <a:ext cx="5757422" cy="7734299"/>
          </a:xfrm>
          <a:prstGeom prst="rect">
            <a:avLst/>
          </a:prstGeom>
          <a:noFill/>
          <a:ln>
            <a:noFill/>
          </a:ln>
        </p:spPr>
        <p:txBody>
          <a:bodyPr lIns="91425" tIns="91425" rIns="91425" bIns="91425" anchor="t" anchorCtr="0"/>
          <a:lstStyle>
            <a:lvl1pPr marL="91440" marR="0" lvl="0" indent="35560" algn="l" rtl="0">
              <a:lnSpc>
                <a:spcPct val="90000"/>
              </a:lnSpc>
              <a:spcBef>
                <a:spcPts val="1200"/>
              </a:spcBef>
              <a:spcAft>
                <a:spcPts val="200"/>
              </a:spcAft>
              <a:buClr>
                <a:schemeClr val="accent1"/>
              </a:buClr>
              <a:buSzPct val="100000"/>
              <a:buFont typeface="Calibri"/>
              <a:buChar char=" "/>
              <a:defRPr sz="2000" b="0" i="0" u="none" strike="noStrike" cap="none">
                <a:solidFill>
                  <a:srgbClr val="3F3F3F"/>
                </a:solidFill>
                <a:latin typeface="Calibri"/>
                <a:ea typeface="Calibri"/>
                <a:cs typeface="Calibri"/>
                <a:sym typeface="Calibri"/>
              </a:defRPr>
            </a:lvl1pPr>
            <a:lvl2pPr marL="384048" marR="0" lvl="1" indent="-79248" algn="l" rtl="0">
              <a:lnSpc>
                <a:spcPct val="90000"/>
              </a:lnSpc>
              <a:spcBef>
                <a:spcPts val="200"/>
              </a:spcBef>
              <a:spcAft>
                <a:spcPts val="400"/>
              </a:spcAft>
              <a:buClr>
                <a:schemeClr val="accent1"/>
              </a:buClr>
              <a:buSzPct val="100000"/>
              <a:buFont typeface="Calibri"/>
              <a:buChar char="◦"/>
              <a:defRPr sz="1800" b="0" i="0" u="none" strike="noStrike" cap="none">
                <a:solidFill>
                  <a:srgbClr val="3F3F3F"/>
                </a:solidFill>
                <a:latin typeface="Calibri"/>
                <a:ea typeface="Calibri"/>
                <a:cs typeface="Calibri"/>
                <a:sym typeface="Calibri"/>
              </a:defRPr>
            </a:lvl2pPr>
            <a:lvl3pPr marL="566928" marR="0" lvl="2" indent="-97027"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3pPr>
            <a:lvl4pPr marL="749808" marR="0" lvl="3" indent="-10210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4pPr>
            <a:lvl5pPr marL="932688" marR="0" lvl="4" indent="-9448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5pPr>
            <a:lvl6pPr marL="1100000" marR="0" lvl="5" indent="-1475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6pPr>
            <a:lvl7pPr marL="1300000" marR="0" lvl="6" indent="-1443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7pPr>
            <a:lvl8pPr marL="1500000" marR="0" lvl="7" indent="-1411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8pPr>
            <a:lvl9pPr marL="1699999" marR="0" lvl="8" indent="-150599"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98" name="Shape 98"/>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9" name="Shape 99"/>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lvl="0" indent="0" algn="ctr" rtl="0">
              <a:spcBef>
                <a:spcPts val="0"/>
              </a:spcBef>
              <a:buNone/>
              <a:defRPr sz="900"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0" name="Shape 100"/>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a:solidFill>
                  <a:srgbClr val="FFFFFF"/>
                </a:solidFill>
                <a:latin typeface="Calibri"/>
                <a:ea typeface="Calibri"/>
                <a:cs typeface="Calibri"/>
                <a:sym typeface="Calibri"/>
              </a:rPr>
              <a:t>‹#›</a:t>
            </a:fld>
            <a:endParaRPr lang="en-GB" sz="1050">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1097279" y="286603"/>
            <a:ext cx="10058399" cy="1450756"/>
          </a:xfrm>
          <a:prstGeom prst="rect">
            <a:avLst/>
          </a:prstGeom>
          <a:noFill/>
          <a:ln>
            <a:noFill/>
          </a:ln>
        </p:spPr>
        <p:txBody>
          <a:bodyPr lIns="91425" tIns="91425" rIns="91425" bIns="91425" anchor="b" anchorCtr="0"/>
          <a:lstStyle>
            <a:lvl1pPr marL="0" marR="0" lvl="0" indent="0" algn="l" rtl="0">
              <a:lnSpc>
                <a:spcPct val="85000"/>
              </a:lnSpc>
              <a:spcBef>
                <a:spcPts val="0"/>
              </a:spcBef>
              <a:buClr>
                <a:srgbClr val="3F3F3F"/>
              </a:buClr>
              <a:buFont typeface="Calibri"/>
              <a:buNone/>
              <a:defRPr sz="4800" b="0" i="0" u="none" strike="noStrike" cap="none">
                <a:solidFill>
                  <a:srgbClr val="3F3F3F"/>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1097279" y="1845733"/>
            <a:ext cx="10058399" cy="4023360"/>
          </a:xfrm>
          <a:prstGeom prst="rect">
            <a:avLst/>
          </a:prstGeom>
          <a:noFill/>
          <a:ln>
            <a:noFill/>
          </a:ln>
        </p:spPr>
        <p:txBody>
          <a:bodyPr lIns="91425" tIns="91425" rIns="91425" bIns="91425" anchor="t" anchorCtr="0"/>
          <a:lstStyle>
            <a:lvl1pPr marL="91440" marR="0" lvl="0" indent="35560" algn="l" rtl="0">
              <a:lnSpc>
                <a:spcPct val="90000"/>
              </a:lnSpc>
              <a:spcBef>
                <a:spcPts val="1200"/>
              </a:spcBef>
              <a:spcAft>
                <a:spcPts val="200"/>
              </a:spcAft>
              <a:buClr>
                <a:schemeClr val="accent1"/>
              </a:buClr>
              <a:buSzPct val="100000"/>
              <a:buFont typeface="Calibri"/>
              <a:buChar char=" "/>
              <a:defRPr sz="2000" b="0" i="0" u="none" strike="noStrike" cap="none">
                <a:solidFill>
                  <a:srgbClr val="3F3F3F"/>
                </a:solidFill>
                <a:latin typeface="Calibri"/>
                <a:ea typeface="Calibri"/>
                <a:cs typeface="Calibri"/>
                <a:sym typeface="Calibri"/>
              </a:defRPr>
            </a:lvl1pPr>
            <a:lvl2pPr marL="384048" marR="0" lvl="1" indent="-79248" algn="l" rtl="0">
              <a:lnSpc>
                <a:spcPct val="90000"/>
              </a:lnSpc>
              <a:spcBef>
                <a:spcPts val="200"/>
              </a:spcBef>
              <a:spcAft>
                <a:spcPts val="400"/>
              </a:spcAft>
              <a:buClr>
                <a:schemeClr val="accent1"/>
              </a:buClr>
              <a:buSzPct val="100000"/>
              <a:buFont typeface="Calibri"/>
              <a:buChar char="◦"/>
              <a:defRPr sz="1800" b="0" i="0" u="none" strike="noStrike" cap="none">
                <a:solidFill>
                  <a:srgbClr val="3F3F3F"/>
                </a:solidFill>
                <a:latin typeface="Calibri"/>
                <a:ea typeface="Calibri"/>
                <a:cs typeface="Calibri"/>
                <a:sym typeface="Calibri"/>
              </a:defRPr>
            </a:lvl2pPr>
            <a:lvl3pPr marL="566928" marR="0" lvl="2" indent="-97027"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3pPr>
            <a:lvl4pPr marL="749808" marR="0" lvl="3" indent="-10210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4pPr>
            <a:lvl5pPr marL="932688" marR="0" lvl="4" indent="-9448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5pPr>
            <a:lvl6pPr marL="1100000" marR="0" lvl="5" indent="-1475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6pPr>
            <a:lvl7pPr marL="1300000" marR="0" lvl="6" indent="-1443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7pPr>
            <a:lvl8pPr marL="1500000" marR="0" lvl="7" indent="-1411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8pPr>
            <a:lvl9pPr marL="1699999" marR="0" lvl="8" indent="-150599"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lvl="0" indent="0" algn="ctr" rtl="0">
              <a:spcBef>
                <a:spcPts val="0"/>
              </a:spcBef>
              <a:buNone/>
              <a:defRPr sz="900"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a:solidFill>
                  <a:srgbClr val="FFFFFF"/>
                </a:solidFill>
                <a:latin typeface="Calibri"/>
                <a:ea typeface="Calibri"/>
                <a:cs typeface="Calibri"/>
                <a:sym typeface="Calibri"/>
              </a:rPr>
              <a:t>‹#›</a:t>
            </a:fld>
            <a:endParaRPr lang="en-GB" sz="1050">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lt1"/>
        </a:solidFill>
        <a:effectLst/>
      </p:bgPr>
    </p:bg>
    <p:spTree>
      <p:nvGrpSpPr>
        <p:cNvPr id="1" name="Shape 33"/>
        <p:cNvGrpSpPr/>
        <p:nvPr/>
      </p:nvGrpSpPr>
      <p:grpSpPr>
        <a:xfrm>
          <a:off x="0" y="0"/>
          <a:ext cx="0" cy="0"/>
          <a:chOff x="0" y="0"/>
          <a:chExt cx="0" cy="0"/>
        </a:xfrm>
      </p:grpSpPr>
      <p:sp>
        <p:nvSpPr>
          <p:cNvPr id="34" name="Shape 34"/>
          <p:cNvSpPr/>
          <p:nvPr/>
        </p:nvSpPr>
        <p:spPr>
          <a:xfrm>
            <a:off x="3175" y="6400800"/>
            <a:ext cx="12188824" cy="4572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35" name="Shape 35"/>
          <p:cNvSpPr/>
          <p:nvPr/>
        </p:nvSpPr>
        <p:spPr>
          <a:xfrm>
            <a:off x="15" y="6334316"/>
            <a:ext cx="12188824" cy="6400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36" name="Shape 36"/>
          <p:cNvSpPr txBox="1">
            <a:spLocks noGrp="1"/>
          </p:cNvSpPr>
          <p:nvPr>
            <p:ph type="title"/>
          </p:nvPr>
        </p:nvSpPr>
        <p:spPr>
          <a:xfrm>
            <a:off x="1097279" y="758952"/>
            <a:ext cx="10058399" cy="3566159"/>
          </a:xfrm>
          <a:prstGeom prst="rect">
            <a:avLst/>
          </a:prstGeom>
          <a:noFill/>
          <a:ln>
            <a:noFill/>
          </a:ln>
        </p:spPr>
        <p:txBody>
          <a:bodyPr lIns="91425" tIns="91425" rIns="91425" bIns="91425" anchor="b" anchorCtr="0"/>
          <a:lstStyle>
            <a:lvl1pPr marL="0" marR="0" lvl="0" indent="0" algn="l" rtl="0">
              <a:lnSpc>
                <a:spcPct val="85000"/>
              </a:lnSpc>
              <a:spcBef>
                <a:spcPts val="0"/>
              </a:spcBef>
              <a:buClr>
                <a:srgbClr val="262626"/>
              </a:buClr>
              <a:buFont typeface="Calibri"/>
              <a:buNone/>
              <a:defRPr sz="8000" b="0" i="0" u="none" strike="noStrike" cap="none">
                <a:solidFill>
                  <a:srgbClr val="262626"/>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txBox="1">
            <a:spLocks noGrp="1"/>
          </p:cNvSpPr>
          <p:nvPr>
            <p:ph type="body" idx="1"/>
          </p:nvPr>
        </p:nvSpPr>
        <p:spPr>
          <a:xfrm>
            <a:off x="1097279" y="4453128"/>
            <a:ext cx="10058399" cy="1143000"/>
          </a:xfrm>
          <a:prstGeom prst="rect">
            <a:avLst/>
          </a:prstGeom>
          <a:noFill/>
          <a:ln>
            <a:noFill/>
          </a:ln>
        </p:spPr>
        <p:txBody>
          <a:bodyPr lIns="91425" tIns="91425" rIns="91425" bIns="91425" anchor="t" anchorCtr="0"/>
          <a:lstStyle>
            <a:lvl1pPr marL="0" marR="0" lvl="0" indent="0" algn="l" rtl="0">
              <a:lnSpc>
                <a:spcPct val="90000"/>
              </a:lnSpc>
              <a:spcBef>
                <a:spcPts val="1200"/>
              </a:spcBef>
              <a:spcAft>
                <a:spcPts val="200"/>
              </a:spcAft>
              <a:buClr>
                <a:schemeClr val="accent1"/>
              </a:buClr>
              <a:buFont typeface="Calibri"/>
              <a:buNone/>
              <a:defRPr sz="2400" b="0" i="0" u="none" strike="noStrike" cap="none">
                <a:solidFill>
                  <a:schemeClr val="dk2"/>
                </a:solidFill>
                <a:latin typeface="Calibri"/>
                <a:ea typeface="Calibri"/>
                <a:cs typeface="Calibri"/>
                <a:sym typeface="Calibri"/>
              </a:defRPr>
            </a:lvl1pPr>
            <a:lvl2pPr marL="457200" marR="0" lvl="1" indent="0" algn="l" rtl="0">
              <a:lnSpc>
                <a:spcPct val="90000"/>
              </a:lnSpc>
              <a:spcBef>
                <a:spcPts val="200"/>
              </a:spcBef>
              <a:spcAft>
                <a:spcPts val="400"/>
              </a:spcAft>
              <a:buClr>
                <a:schemeClr val="accent1"/>
              </a:buClr>
              <a:buFont typeface="Calibri"/>
              <a:buNone/>
              <a:defRPr sz="18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200"/>
              </a:spcBef>
              <a:spcAft>
                <a:spcPts val="400"/>
              </a:spcAft>
              <a:buClr>
                <a:schemeClr val="accent1"/>
              </a:buClr>
              <a:buFont typeface="Calibri"/>
              <a:buNone/>
              <a:defRPr sz="16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200"/>
              </a:spcBef>
              <a:spcAft>
                <a:spcPts val="400"/>
              </a:spcAft>
              <a:buClr>
                <a:schemeClr val="accent1"/>
              </a:buClr>
              <a:buFont typeface="Calibri"/>
              <a:buNone/>
              <a:defRPr sz="14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200"/>
              </a:spcBef>
              <a:spcAft>
                <a:spcPts val="400"/>
              </a:spcAft>
              <a:buClr>
                <a:schemeClr val="accent1"/>
              </a:buClr>
              <a:buFont typeface="Calibri"/>
              <a:buNone/>
              <a:defRPr sz="14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200"/>
              </a:spcBef>
              <a:spcAft>
                <a:spcPts val="400"/>
              </a:spcAft>
              <a:buClr>
                <a:schemeClr val="accent1"/>
              </a:buClr>
              <a:buFont typeface="Calibri"/>
              <a:buNone/>
              <a:defRPr sz="14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200"/>
              </a:spcBef>
              <a:spcAft>
                <a:spcPts val="400"/>
              </a:spcAft>
              <a:buClr>
                <a:schemeClr val="accent1"/>
              </a:buClr>
              <a:buFont typeface="Calibri"/>
              <a:buNone/>
              <a:defRPr sz="14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200"/>
              </a:spcBef>
              <a:spcAft>
                <a:spcPts val="400"/>
              </a:spcAft>
              <a:buClr>
                <a:schemeClr val="accent1"/>
              </a:buClr>
              <a:buFont typeface="Calibri"/>
              <a:buNone/>
              <a:defRPr sz="14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200"/>
              </a:spcBef>
              <a:spcAft>
                <a:spcPts val="400"/>
              </a:spcAft>
              <a:buClr>
                <a:schemeClr val="accent1"/>
              </a:buClr>
              <a:buFont typeface="Calibri"/>
              <a:buNone/>
              <a:defRPr sz="1400" b="0" i="0" u="none" strike="noStrike" cap="none">
                <a:solidFill>
                  <a:srgbClr val="888888"/>
                </a:solidFill>
                <a:latin typeface="Calibri"/>
                <a:ea typeface="Calibri"/>
                <a:cs typeface="Calibri"/>
                <a:sym typeface="Calibri"/>
              </a:defRPr>
            </a:lvl9pPr>
          </a:lstStyle>
          <a:p>
            <a:endParaRPr/>
          </a:p>
        </p:txBody>
      </p:sp>
      <p:sp>
        <p:nvSpPr>
          <p:cNvPr id="38" name="Shape 38"/>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lvl="0" indent="0" algn="ctr" rtl="0">
              <a:spcBef>
                <a:spcPts val="0"/>
              </a:spcBef>
              <a:buNone/>
              <a:defRPr sz="900"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a:solidFill>
                  <a:srgbClr val="FFFFFF"/>
                </a:solidFill>
                <a:latin typeface="Calibri"/>
                <a:ea typeface="Calibri"/>
                <a:cs typeface="Calibri"/>
                <a:sym typeface="Calibri"/>
              </a:rPr>
              <a:t>‹#›</a:t>
            </a:fld>
            <a:endParaRPr lang="en-GB" sz="1050">
              <a:solidFill>
                <a:srgbClr val="FFFFFF"/>
              </a:solidFill>
              <a:latin typeface="Calibri"/>
              <a:ea typeface="Calibri"/>
              <a:cs typeface="Calibri"/>
              <a:sym typeface="Calibri"/>
            </a:endParaRPr>
          </a:p>
        </p:txBody>
      </p:sp>
      <p:cxnSp>
        <p:nvCxnSpPr>
          <p:cNvPr id="41" name="Shape 41"/>
          <p:cNvCxnSpPr/>
          <p:nvPr/>
        </p:nvCxnSpPr>
        <p:spPr>
          <a:xfrm>
            <a:off x="1207658" y="4343400"/>
            <a:ext cx="9875520" cy="0"/>
          </a:xfrm>
          <a:prstGeom prst="straightConnector1">
            <a:avLst/>
          </a:prstGeom>
          <a:noFill/>
          <a:ln w="9525" cap="flat" cmpd="sng">
            <a:solidFill>
              <a:srgbClr val="7F7F7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1097279" y="286603"/>
            <a:ext cx="10058399" cy="1450756"/>
          </a:xfrm>
          <a:prstGeom prst="rect">
            <a:avLst/>
          </a:prstGeom>
          <a:noFill/>
          <a:ln>
            <a:noFill/>
          </a:ln>
        </p:spPr>
        <p:txBody>
          <a:bodyPr lIns="91425" tIns="91425" rIns="91425" bIns="91425" anchor="b" anchorCtr="0"/>
          <a:lstStyle>
            <a:lvl1pPr marL="0" marR="0" lvl="0" indent="0" algn="l" rtl="0">
              <a:lnSpc>
                <a:spcPct val="85000"/>
              </a:lnSpc>
              <a:spcBef>
                <a:spcPts val="0"/>
              </a:spcBef>
              <a:buClr>
                <a:srgbClr val="3F3F3F"/>
              </a:buClr>
              <a:buFont typeface="Calibri"/>
              <a:buNone/>
              <a:defRPr sz="4800" b="0" i="0" u="none" strike="noStrike" cap="none">
                <a:solidFill>
                  <a:srgbClr val="3F3F3F"/>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4" name="Shape 44"/>
          <p:cNvSpPr txBox="1">
            <a:spLocks noGrp="1"/>
          </p:cNvSpPr>
          <p:nvPr>
            <p:ph type="body" idx="1"/>
          </p:nvPr>
        </p:nvSpPr>
        <p:spPr>
          <a:xfrm>
            <a:off x="1097279" y="1845733"/>
            <a:ext cx="4937760" cy="4023360"/>
          </a:xfrm>
          <a:prstGeom prst="rect">
            <a:avLst/>
          </a:prstGeom>
          <a:noFill/>
          <a:ln>
            <a:noFill/>
          </a:ln>
        </p:spPr>
        <p:txBody>
          <a:bodyPr lIns="91425" tIns="91425" rIns="91425" bIns="91425" anchor="t" anchorCtr="0"/>
          <a:lstStyle>
            <a:lvl1pPr marL="91440" marR="0" lvl="0" indent="35560" algn="l" rtl="0">
              <a:lnSpc>
                <a:spcPct val="90000"/>
              </a:lnSpc>
              <a:spcBef>
                <a:spcPts val="1200"/>
              </a:spcBef>
              <a:spcAft>
                <a:spcPts val="200"/>
              </a:spcAft>
              <a:buClr>
                <a:schemeClr val="accent1"/>
              </a:buClr>
              <a:buSzPct val="100000"/>
              <a:buFont typeface="Calibri"/>
              <a:buChar char=" "/>
              <a:defRPr sz="2000" b="0" i="0" u="none" strike="noStrike" cap="none">
                <a:solidFill>
                  <a:srgbClr val="3F3F3F"/>
                </a:solidFill>
                <a:latin typeface="Calibri"/>
                <a:ea typeface="Calibri"/>
                <a:cs typeface="Calibri"/>
                <a:sym typeface="Calibri"/>
              </a:defRPr>
            </a:lvl1pPr>
            <a:lvl2pPr marL="384048" marR="0" lvl="1" indent="-79248" algn="l" rtl="0">
              <a:lnSpc>
                <a:spcPct val="90000"/>
              </a:lnSpc>
              <a:spcBef>
                <a:spcPts val="200"/>
              </a:spcBef>
              <a:spcAft>
                <a:spcPts val="400"/>
              </a:spcAft>
              <a:buClr>
                <a:schemeClr val="accent1"/>
              </a:buClr>
              <a:buSzPct val="100000"/>
              <a:buFont typeface="Calibri"/>
              <a:buChar char="◦"/>
              <a:defRPr sz="1800" b="0" i="0" u="none" strike="noStrike" cap="none">
                <a:solidFill>
                  <a:srgbClr val="3F3F3F"/>
                </a:solidFill>
                <a:latin typeface="Calibri"/>
                <a:ea typeface="Calibri"/>
                <a:cs typeface="Calibri"/>
                <a:sym typeface="Calibri"/>
              </a:defRPr>
            </a:lvl2pPr>
            <a:lvl3pPr marL="566928" marR="0" lvl="2" indent="-97027"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3pPr>
            <a:lvl4pPr marL="749808" marR="0" lvl="3" indent="-10210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4pPr>
            <a:lvl5pPr marL="932688" marR="0" lvl="4" indent="-9448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5pPr>
            <a:lvl6pPr marL="1100000" marR="0" lvl="5" indent="-1475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6pPr>
            <a:lvl7pPr marL="1300000" marR="0" lvl="6" indent="-1443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7pPr>
            <a:lvl8pPr marL="1500000" marR="0" lvl="7" indent="-1411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8pPr>
            <a:lvl9pPr marL="1699999" marR="0" lvl="8" indent="-150599"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45" name="Shape 45"/>
          <p:cNvSpPr txBox="1">
            <a:spLocks noGrp="1"/>
          </p:cNvSpPr>
          <p:nvPr>
            <p:ph type="body" idx="2"/>
          </p:nvPr>
        </p:nvSpPr>
        <p:spPr>
          <a:xfrm>
            <a:off x="6217919" y="1845734"/>
            <a:ext cx="4937760" cy="4023360"/>
          </a:xfrm>
          <a:prstGeom prst="rect">
            <a:avLst/>
          </a:prstGeom>
          <a:noFill/>
          <a:ln>
            <a:noFill/>
          </a:ln>
        </p:spPr>
        <p:txBody>
          <a:bodyPr lIns="91425" tIns="91425" rIns="91425" bIns="91425" anchor="t" anchorCtr="0"/>
          <a:lstStyle>
            <a:lvl1pPr marL="91440" marR="0" lvl="0" indent="35560" algn="l" rtl="0">
              <a:lnSpc>
                <a:spcPct val="90000"/>
              </a:lnSpc>
              <a:spcBef>
                <a:spcPts val="1200"/>
              </a:spcBef>
              <a:spcAft>
                <a:spcPts val="200"/>
              </a:spcAft>
              <a:buClr>
                <a:schemeClr val="accent1"/>
              </a:buClr>
              <a:buSzPct val="100000"/>
              <a:buFont typeface="Calibri"/>
              <a:buChar char=" "/>
              <a:defRPr sz="2000" b="0" i="0" u="none" strike="noStrike" cap="none">
                <a:solidFill>
                  <a:srgbClr val="3F3F3F"/>
                </a:solidFill>
                <a:latin typeface="Calibri"/>
                <a:ea typeface="Calibri"/>
                <a:cs typeface="Calibri"/>
                <a:sym typeface="Calibri"/>
              </a:defRPr>
            </a:lvl1pPr>
            <a:lvl2pPr marL="384048" marR="0" lvl="1" indent="-79248" algn="l" rtl="0">
              <a:lnSpc>
                <a:spcPct val="90000"/>
              </a:lnSpc>
              <a:spcBef>
                <a:spcPts val="200"/>
              </a:spcBef>
              <a:spcAft>
                <a:spcPts val="400"/>
              </a:spcAft>
              <a:buClr>
                <a:schemeClr val="accent1"/>
              </a:buClr>
              <a:buSzPct val="100000"/>
              <a:buFont typeface="Calibri"/>
              <a:buChar char="◦"/>
              <a:defRPr sz="1800" b="0" i="0" u="none" strike="noStrike" cap="none">
                <a:solidFill>
                  <a:srgbClr val="3F3F3F"/>
                </a:solidFill>
                <a:latin typeface="Calibri"/>
                <a:ea typeface="Calibri"/>
                <a:cs typeface="Calibri"/>
                <a:sym typeface="Calibri"/>
              </a:defRPr>
            </a:lvl2pPr>
            <a:lvl3pPr marL="566928" marR="0" lvl="2" indent="-97027"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3pPr>
            <a:lvl4pPr marL="749808" marR="0" lvl="3" indent="-10210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4pPr>
            <a:lvl5pPr marL="932688" marR="0" lvl="4" indent="-9448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5pPr>
            <a:lvl6pPr marL="1100000" marR="0" lvl="5" indent="-1475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6pPr>
            <a:lvl7pPr marL="1300000" marR="0" lvl="6" indent="-1443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7pPr>
            <a:lvl8pPr marL="1500000" marR="0" lvl="7" indent="-1411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8pPr>
            <a:lvl9pPr marL="1699999" marR="0" lvl="8" indent="-150599"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lvl="0" indent="0" algn="ctr" rtl="0">
              <a:spcBef>
                <a:spcPts val="0"/>
              </a:spcBef>
              <a:buNone/>
              <a:defRPr sz="900"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a:solidFill>
                  <a:srgbClr val="FFFFFF"/>
                </a:solidFill>
                <a:latin typeface="Calibri"/>
                <a:ea typeface="Calibri"/>
                <a:cs typeface="Calibri"/>
                <a:sym typeface="Calibri"/>
              </a:rPr>
              <a:t>‹#›</a:t>
            </a:fld>
            <a:endParaRPr lang="en-GB" sz="1050">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097279" y="286603"/>
            <a:ext cx="10058399" cy="1450756"/>
          </a:xfrm>
          <a:prstGeom prst="rect">
            <a:avLst/>
          </a:prstGeom>
          <a:noFill/>
          <a:ln>
            <a:noFill/>
          </a:ln>
        </p:spPr>
        <p:txBody>
          <a:bodyPr lIns="91425" tIns="91425" rIns="91425" bIns="91425" anchor="b" anchorCtr="0"/>
          <a:lstStyle>
            <a:lvl1pPr marL="0" marR="0" lvl="0" indent="0" algn="l" rtl="0">
              <a:lnSpc>
                <a:spcPct val="85000"/>
              </a:lnSpc>
              <a:spcBef>
                <a:spcPts val="0"/>
              </a:spcBef>
              <a:buClr>
                <a:srgbClr val="3F3F3F"/>
              </a:buClr>
              <a:buFont typeface="Calibri"/>
              <a:buNone/>
              <a:defRPr sz="4800" b="0" i="0" u="none" strike="noStrike" cap="none">
                <a:solidFill>
                  <a:srgbClr val="3F3F3F"/>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body" idx="1"/>
          </p:nvPr>
        </p:nvSpPr>
        <p:spPr>
          <a:xfrm>
            <a:off x="1097279" y="1846051"/>
            <a:ext cx="4937760" cy="736282"/>
          </a:xfrm>
          <a:prstGeom prst="rect">
            <a:avLst/>
          </a:prstGeom>
          <a:noFill/>
          <a:ln>
            <a:noFill/>
          </a:ln>
        </p:spPr>
        <p:txBody>
          <a:bodyPr lIns="91425" tIns="91425" rIns="91425" bIns="91425" anchor="ctr" anchorCtr="0"/>
          <a:lstStyle>
            <a:lvl1pPr marL="0" marR="0" lvl="0" indent="0" algn="l" rtl="0">
              <a:lnSpc>
                <a:spcPct val="90000"/>
              </a:lnSpc>
              <a:spcBef>
                <a:spcPts val="1200"/>
              </a:spcBef>
              <a:spcAft>
                <a:spcPts val="200"/>
              </a:spcAft>
              <a:buClr>
                <a:schemeClr val="accent1"/>
              </a:buClr>
              <a:buFont typeface="Calibri"/>
              <a:buNone/>
              <a:defRPr sz="2000" b="0" i="0" u="none" strike="noStrike" cap="none">
                <a:solidFill>
                  <a:schemeClr val="dk2"/>
                </a:solidFill>
                <a:latin typeface="Calibri"/>
                <a:ea typeface="Calibri"/>
                <a:cs typeface="Calibri"/>
                <a:sym typeface="Calibri"/>
              </a:defRPr>
            </a:lvl1pPr>
            <a:lvl2pPr marL="457200" marR="0" lvl="1" indent="0" algn="l" rtl="0">
              <a:lnSpc>
                <a:spcPct val="90000"/>
              </a:lnSpc>
              <a:spcBef>
                <a:spcPts val="200"/>
              </a:spcBef>
              <a:spcAft>
                <a:spcPts val="400"/>
              </a:spcAft>
              <a:buClr>
                <a:schemeClr val="accent1"/>
              </a:buClr>
              <a:buFont typeface="Calibri"/>
              <a:buNone/>
              <a:defRPr sz="2000" b="1" i="0" u="none" strike="noStrike" cap="none">
                <a:solidFill>
                  <a:srgbClr val="3F3F3F"/>
                </a:solidFill>
                <a:latin typeface="Calibri"/>
                <a:ea typeface="Calibri"/>
                <a:cs typeface="Calibri"/>
                <a:sym typeface="Calibri"/>
              </a:defRPr>
            </a:lvl2pPr>
            <a:lvl3pPr marL="914400" marR="0" lvl="2" indent="0" algn="l" rtl="0">
              <a:lnSpc>
                <a:spcPct val="90000"/>
              </a:lnSpc>
              <a:spcBef>
                <a:spcPts val="200"/>
              </a:spcBef>
              <a:spcAft>
                <a:spcPts val="400"/>
              </a:spcAft>
              <a:buClr>
                <a:schemeClr val="accent1"/>
              </a:buClr>
              <a:buFont typeface="Calibri"/>
              <a:buNone/>
              <a:defRPr sz="1800" b="1" i="0" u="none" strike="noStrike" cap="none">
                <a:solidFill>
                  <a:srgbClr val="3F3F3F"/>
                </a:solidFill>
                <a:latin typeface="Calibri"/>
                <a:ea typeface="Calibri"/>
                <a:cs typeface="Calibri"/>
                <a:sym typeface="Calibri"/>
              </a:defRPr>
            </a:lvl3pPr>
            <a:lvl4pPr marL="1371600" marR="0" lvl="3"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4pPr>
            <a:lvl5pPr marL="1828800" marR="0" lvl="4"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5pPr>
            <a:lvl6pPr marL="2286000" marR="0" lvl="5"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6pPr>
            <a:lvl7pPr marL="2743200" marR="0" lvl="6"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7pPr>
            <a:lvl8pPr marL="3200400" marR="0" lvl="7"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8pPr>
            <a:lvl9pPr marL="3657600" marR="0" lvl="8"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9pPr>
          </a:lstStyle>
          <a:p>
            <a:endParaRPr/>
          </a:p>
        </p:txBody>
      </p:sp>
      <p:sp>
        <p:nvSpPr>
          <p:cNvPr id="52" name="Shape 52"/>
          <p:cNvSpPr txBox="1">
            <a:spLocks noGrp="1"/>
          </p:cNvSpPr>
          <p:nvPr>
            <p:ph type="body" idx="2"/>
          </p:nvPr>
        </p:nvSpPr>
        <p:spPr>
          <a:xfrm>
            <a:off x="1097279" y="2582333"/>
            <a:ext cx="4937760" cy="3378200"/>
          </a:xfrm>
          <a:prstGeom prst="rect">
            <a:avLst/>
          </a:prstGeom>
          <a:noFill/>
          <a:ln>
            <a:noFill/>
          </a:ln>
        </p:spPr>
        <p:txBody>
          <a:bodyPr lIns="91425" tIns="91425" rIns="91425" bIns="91425" anchor="t" anchorCtr="0"/>
          <a:lstStyle>
            <a:lvl1pPr marL="91440" marR="0" lvl="0" indent="35560" algn="l" rtl="0">
              <a:lnSpc>
                <a:spcPct val="90000"/>
              </a:lnSpc>
              <a:spcBef>
                <a:spcPts val="1200"/>
              </a:spcBef>
              <a:spcAft>
                <a:spcPts val="200"/>
              </a:spcAft>
              <a:buClr>
                <a:schemeClr val="accent1"/>
              </a:buClr>
              <a:buSzPct val="100000"/>
              <a:buFont typeface="Calibri"/>
              <a:buChar char=" "/>
              <a:defRPr sz="2000" b="0" i="0" u="none" strike="noStrike" cap="none">
                <a:solidFill>
                  <a:srgbClr val="3F3F3F"/>
                </a:solidFill>
                <a:latin typeface="Calibri"/>
                <a:ea typeface="Calibri"/>
                <a:cs typeface="Calibri"/>
                <a:sym typeface="Calibri"/>
              </a:defRPr>
            </a:lvl1pPr>
            <a:lvl2pPr marL="384048" marR="0" lvl="1" indent="-79248" algn="l" rtl="0">
              <a:lnSpc>
                <a:spcPct val="90000"/>
              </a:lnSpc>
              <a:spcBef>
                <a:spcPts val="200"/>
              </a:spcBef>
              <a:spcAft>
                <a:spcPts val="400"/>
              </a:spcAft>
              <a:buClr>
                <a:schemeClr val="accent1"/>
              </a:buClr>
              <a:buSzPct val="100000"/>
              <a:buFont typeface="Calibri"/>
              <a:buChar char="◦"/>
              <a:defRPr sz="1800" b="0" i="0" u="none" strike="noStrike" cap="none">
                <a:solidFill>
                  <a:srgbClr val="3F3F3F"/>
                </a:solidFill>
                <a:latin typeface="Calibri"/>
                <a:ea typeface="Calibri"/>
                <a:cs typeface="Calibri"/>
                <a:sym typeface="Calibri"/>
              </a:defRPr>
            </a:lvl2pPr>
            <a:lvl3pPr marL="566928" marR="0" lvl="2" indent="-97027"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3pPr>
            <a:lvl4pPr marL="749808" marR="0" lvl="3" indent="-10210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4pPr>
            <a:lvl5pPr marL="932688" marR="0" lvl="4" indent="-9448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5pPr>
            <a:lvl6pPr marL="1100000" marR="0" lvl="5" indent="-1475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6pPr>
            <a:lvl7pPr marL="1300000" marR="0" lvl="6" indent="-1443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7pPr>
            <a:lvl8pPr marL="1500000" marR="0" lvl="7" indent="-1411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8pPr>
            <a:lvl9pPr marL="1699999" marR="0" lvl="8" indent="-150599"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53" name="Shape 53"/>
          <p:cNvSpPr txBox="1">
            <a:spLocks noGrp="1"/>
          </p:cNvSpPr>
          <p:nvPr>
            <p:ph type="body" idx="3"/>
          </p:nvPr>
        </p:nvSpPr>
        <p:spPr>
          <a:xfrm>
            <a:off x="6217919" y="1846051"/>
            <a:ext cx="4937760" cy="736282"/>
          </a:xfrm>
          <a:prstGeom prst="rect">
            <a:avLst/>
          </a:prstGeom>
          <a:noFill/>
          <a:ln>
            <a:noFill/>
          </a:ln>
        </p:spPr>
        <p:txBody>
          <a:bodyPr lIns="91425" tIns="91425" rIns="91425" bIns="91425" anchor="ctr" anchorCtr="0"/>
          <a:lstStyle>
            <a:lvl1pPr marL="0" marR="0" lvl="0" indent="0" algn="l" rtl="0">
              <a:lnSpc>
                <a:spcPct val="90000"/>
              </a:lnSpc>
              <a:spcBef>
                <a:spcPts val="1200"/>
              </a:spcBef>
              <a:spcAft>
                <a:spcPts val="200"/>
              </a:spcAft>
              <a:buClr>
                <a:schemeClr val="accent1"/>
              </a:buClr>
              <a:buFont typeface="Calibri"/>
              <a:buNone/>
              <a:defRPr sz="2000" b="0" i="0" u="none" strike="noStrike" cap="none">
                <a:solidFill>
                  <a:schemeClr val="dk2"/>
                </a:solidFill>
                <a:latin typeface="Calibri"/>
                <a:ea typeface="Calibri"/>
                <a:cs typeface="Calibri"/>
                <a:sym typeface="Calibri"/>
              </a:defRPr>
            </a:lvl1pPr>
            <a:lvl2pPr marL="457200" marR="0" lvl="1" indent="0" algn="l" rtl="0">
              <a:lnSpc>
                <a:spcPct val="90000"/>
              </a:lnSpc>
              <a:spcBef>
                <a:spcPts val="200"/>
              </a:spcBef>
              <a:spcAft>
                <a:spcPts val="400"/>
              </a:spcAft>
              <a:buClr>
                <a:schemeClr val="accent1"/>
              </a:buClr>
              <a:buFont typeface="Calibri"/>
              <a:buNone/>
              <a:defRPr sz="2000" b="1" i="0" u="none" strike="noStrike" cap="none">
                <a:solidFill>
                  <a:srgbClr val="3F3F3F"/>
                </a:solidFill>
                <a:latin typeface="Calibri"/>
                <a:ea typeface="Calibri"/>
                <a:cs typeface="Calibri"/>
                <a:sym typeface="Calibri"/>
              </a:defRPr>
            </a:lvl2pPr>
            <a:lvl3pPr marL="914400" marR="0" lvl="2" indent="0" algn="l" rtl="0">
              <a:lnSpc>
                <a:spcPct val="90000"/>
              </a:lnSpc>
              <a:spcBef>
                <a:spcPts val="200"/>
              </a:spcBef>
              <a:spcAft>
                <a:spcPts val="400"/>
              </a:spcAft>
              <a:buClr>
                <a:schemeClr val="accent1"/>
              </a:buClr>
              <a:buFont typeface="Calibri"/>
              <a:buNone/>
              <a:defRPr sz="1800" b="1" i="0" u="none" strike="noStrike" cap="none">
                <a:solidFill>
                  <a:srgbClr val="3F3F3F"/>
                </a:solidFill>
                <a:latin typeface="Calibri"/>
                <a:ea typeface="Calibri"/>
                <a:cs typeface="Calibri"/>
                <a:sym typeface="Calibri"/>
              </a:defRPr>
            </a:lvl3pPr>
            <a:lvl4pPr marL="1371600" marR="0" lvl="3"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4pPr>
            <a:lvl5pPr marL="1828800" marR="0" lvl="4"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5pPr>
            <a:lvl6pPr marL="2286000" marR="0" lvl="5"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6pPr>
            <a:lvl7pPr marL="2743200" marR="0" lvl="6"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7pPr>
            <a:lvl8pPr marL="3200400" marR="0" lvl="7"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8pPr>
            <a:lvl9pPr marL="3657600" marR="0" lvl="8" indent="0" algn="l" rtl="0">
              <a:lnSpc>
                <a:spcPct val="90000"/>
              </a:lnSpc>
              <a:spcBef>
                <a:spcPts val="200"/>
              </a:spcBef>
              <a:spcAft>
                <a:spcPts val="400"/>
              </a:spcAft>
              <a:buClr>
                <a:schemeClr val="accent1"/>
              </a:buClr>
              <a:buFont typeface="Calibri"/>
              <a:buNone/>
              <a:defRPr sz="1600" b="1" i="0" u="none" strike="noStrike" cap="none">
                <a:solidFill>
                  <a:srgbClr val="3F3F3F"/>
                </a:solidFill>
                <a:latin typeface="Calibri"/>
                <a:ea typeface="Calibri"/>
                <a:cs typeface="Calibri"/>
                <a:sym typeface="Calibri"/>
              </a:defRPr>
            </a:lvl9pPr>
          </a:lstStyle>
          <a:p>
            <a:endParaRPr/>
          </a:p>
        </p:txBody>
      </p:sp>
      <p:sp>
        <p:nvSpPr>
          <p:cNvPr id="54" name="Shape 54"/>
          <p:cNvSpPr txBox="1">
            <a:spLocks noGrp="1"/>
          </p:cNvSpPr>
          <p:nvPr>
            <p:ph type="body" idx="4"/>
          </p:nvPr>
        </p:nvSpPr>
        <p:spPr>
          <a:xfrm>
            <a:off x="6217919" y="2582333"/>
            <a:ext cx="4937760" cy="3378200"/>
          </a:xfrm>
          <a:prstGeom prst="rect">
            <a:avLst/>
          </a:prstGeom>
          <a:noFill/>
          <a:ln>
            <a:noFill/>
          </a:ln>
        </p:spPr>
        <p:txBody>
          <a:bodyPr lIns="91425" tIns="91425" rIns="91425" bIns="91425" anchor="t" anchorCtr="0"/>
          <a:lstStyle>
            <a:lvl1pPr marL="91440" marR="0" lvl="0" indent="35560" algn="l" rtl="0">
              <a:lnSpc>
                <a:spcPct val="90000"/>
              </a:lnSpc>
              <a:spcBef>
                <a:spcPts val="1200"/>
              </a:spcBef>
              <a:spcAft>
                <a:spcPts val="200"/>
              </a:spcAft>
              <a:buClr>
                <a:schemeClr val="accent1"/>
              </a:buClr>
              <a:buSzPct val="100000"/>
              <a:buFont typeface="Calibri"/>
              <a:buChar char=" "/>
              <a:defRPr sz="2000" b="0" i="0" u="none" strike="noStrike" cap="none">
                <a:solidFill>
                  <a:srgbClr val="3F3F3F"/>
                </a:solidFill>
                <a:latin typeface="Calibri"/>
                <a:ea typeface="Calibri"/>
                <a:cs typeface="Calibri"/>
                <a:sym typeface="Calibri"/>
              </a:defRPr>
            </a:lvl1pPr>
            <a:lvl2pPr marL="384048" marR="0" lvl="1" indent="-79248" algn="l" rtl="0">
              <a:lnSpc>
                <a:spcPct val="90000"/>
              </a:lnSpc>
              <a:spcBef>
                <a:spcPts val="200"/>
              </a:spcBef>
              <a:spcAft>
                <a:spcPts val="400"/>
              </a:spcAft>
              <a:buClr>
                <a:schemeClr val="accent1"/>
              </a:buClr>
              <a:buSzPct val="100000"/>
              <a:buFont typeface="Calibri"/>
              <a:buChar char="◦"/>
              <a:defRPr sz="1800" b="0" i="0" u="none" strike="noStrike" cap="none">
                <a:solidFill>
                  <a:srgbClr val="3F3F3F"/>
                </a:solidFill>
                <a:latin typeface="Calibri"/>
                <a:ea typeface="Calibri"/>
                <a:cs typeface="Calibri"/>
                <a:sym typeface="Calibri"/>
              </a:defRPr>
            </a:lvl2pPr>
            <a:lvl3pPr marL="566928" marR="0" lvl="2" indent="-97027"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3pPr>
            <a:lvl4pPr marL="749808" marR="0" lvl="3" indent="-10210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4pPr>
            <a:lvl5pPr marL="932688" marR="0" lvl="4" indent="-9448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5pPr>
            <a:lvl6pPr marL="1100000" marR="0" lvl="5" indent="-1475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6pPr>
            <a:lvl7pPr marL="1300000" marR="0" lvl="6" indent="-1443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7pPr>
            <a:lvl8pPr marL="1500000" marR="0" lvl="7" indent="-1411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8pPr>
            <a:lvl9pPr marL="1699999" marR="0" lvl="8" indent="-150599"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55" name="Shape 55"/>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lvl="0" indent="0" algn="ctr" rtl="0">
              <a:spcBef>
                <a:spcPts val="0"/>
              </a:spcBef>
              <a:buNone/>
              <a:defRPr sz="900"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a:solidFill>
                  <a:srgbClr val="FFFFFF"/>
                </a:solidFill>
                <a:latin typeface="Calibri"/>
                <a:ea typeface="Calibri"/>
                <a:cs typeface="Calibri"/>
                <a:sym typeface="Calibri"/>
              </a:rPr>
              <a:t>‹#›</a:t>
            </a:fld>
            <a:endParaRPr lang="en-GB" sz="1050">
              <a:solidFill>
                <a:srgbClr val="FFFFFF"/>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097279" y="286603"/>
            <a:ext cx="10058399" cy="1450756"/>
          </a:xfrm>
          <a:prstGeom prst="rect">
            <a:avLst/>
          </a:prstGeom>
          <a:noFill/>
          <a:ln>
            <a:noFill/>
          </a:ln>
        </p:spPr>
        <p:txBody>
          <a:bodyPr lIns="91425" tIns="91425" rIns="91425" bIns="91425" anchor="b" anchorCtr="0"/>
          <a:lstStyle>
            <a:lvl1pPr marL="0" marR="0" lvl="0" indent="0" algn="l" rtl="0">
              <a:lnSpc>
                <a:spcPct val="85000"/>
              </a:lnSpc>
              <a:spcBef>
                <a:spcPts val="0"/>
              </a:spcBef>
              <a:buClr>
                <a:srgbClr val="3F3F3F"/>
              </a:buClr>
              <a:buFont typeface="Calibri"/>
              <a:buNone/>
              <a:defRPr sz="4800" b="0" i="0" u="none" strike="noStrike" cap="none">
                <a:solidFill>
                  <a:srgbClr val="3F3F3F"/>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lvl="0" indent="0" algn="ctr" rtl="0">
              <a:spcBef>
                <a:spcPts val="0"/>
              </a:spcBef>
              <a:buNone/>
              <a:defRPr sz="900"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a:solidFill>
                  <a:srgbClr val="FFFFFF"/>
                </a:solidFill>
                <a:latin typeface="Calibri"/>
                <a:ea typeface="Calibri"/>
                <a:cs typeface="Calibri"/>
                <a:sym typeface="Calibri"/>
              </a:rPr>
              <a:t>‹#›</a:t>
            </a:fld>
            <a:endParaRPr lang="en-GB" sz="1050">
              <a:solidFill>
                <a:srgbClr val="FFFFFF"/>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3"/>
        <p:cNvGrpSpPr/>
        <p:nvPr/>
      </p:nvGrpSpPr>
      <p:grpSpPr>
        <a:xfrm>
          <a:off x="0" y="0"/>
          <a:ext cx="0" cy="0"/>
          <a:chOff x="0" y="0"/>
          <a:chExt cx="0" cy="0"/>
        </a:xfrm>
      </p:grpSpPr>
      <p:sp>
        <p:nvSpPr>
          <p:cNvPr id="64" name="Shape 64"/>
          <p:cNvSpPr/>
          <p:nvPr/>
        </p:nvSpPr>
        <p:spPr>
          <a:xfrm>
            <a:off x="3175" y="6400800"/>
            <a:ext cx="12188824" cy="4572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15" y="6334316"/>
            <a:ext cx="12188824" cy="6400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66" name="Shape 66"/>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lvl="0" indent="0" algn="ctr" rtl="0">
              <a:spcBef>
                <a:spcPts val="0"/>
              </a:spcBef>
              <a:buNone/>
              <a:defRPr sz="900"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a:solidFill>
                  <a:srgbClr val="FFFFFF"/>
                </a:solidFill>
                <a:latin typeface="Calibri"/>
                <a:ea typeface="Calibri"/>
                <a:cs typeface="Calibri"/>
                <a:sym typeface="Calibri"/>
              </a:rPr>
              <a:t>‹#›</a:t>
            </a:fld>
            <a:endParaRPr lang="en-GB" sz="1050">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9"/>
        <p:cNvGrpSpPr/>
        <p:nvPr/>
      </p:nvGrpSpPr>
      <p:grpSpPr>
        <a:xfrm>
          <a:off x="0" y="0"/>
          <a:ext cx="0" cy="0"/>
          <a:chOff x="0" y="0"/>
          <a:chExt cx="0" cy="0"/>
        </a:xfrm>
      </p:grpSpPr>
      <p:sp>
        <p:nvSpPr>
          <p:cNvPr id="70" name="Shape 70"/>
          <p:cNvSpPr/>
          <p:nvPr/>
        </p:nvSpPr>
        <p:spPr>
          <a:xfrm>
            <a:off x="15" y="0"/>
            <a:ext cx="4050791" cy="68580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4040071" y="0"/>
            <a:ext cx="64008" cy="68580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2" name="Shape 72"/>
          <p:cNvSpPr txBox="1">
            <a:spLocks noGrp="1"/>
          </p:cNvSpPr>
          <p:nvPr>
            <p:ph type="title"/>
          </p:nvPr>
        </p:nvSpPr>
        <p:spPr>
          <a:xfrm>
            <a:off x="457200" y="594358"/>
            <a:ext cx="3200399" cy="2286000"/>
          </a:xfrm>
          <a:prstGeom prst="rect">
            <a:avLst/>
          </a:prstGeom>
          <a:noFill/>
          <a:ln>
            <a:noFill/>
          </a:ln>
        </p:spPr>
        <p:txBody>
          <a:bodyPr lIns="91425" tIns="91425" rIns="91425" bIns="91425" anchor="b" anchorCtr="0"/>
          <a:lstStyle>
            <a:lvl1pPr marL="0" marR="0" lvl="0" indent="0" algn="l" rtl="0">
              <a:lnSpc>
                <a:spcPct val="85000"/>
              </a:lnSpc>
              <a:spcBef>
                <a:spcPts val="0"/>
              </a:spcBef>
              <a:buClr>
                <a:srgbClr val="FFFFFF"/>
              </a:buClr>
              <a:buFont typeface="Calibri"/>
              <a:buNone/>
              <a:defRPr sz="3600" b="0" i="0" u="none" strike="noStrike" cap="none">
                <a:solidFill>
                  <a:srgbClr val="FFFFFF"/>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a:off x="4800600" y="731520"/>
            <a:ext cx="6492239" cy="5257799"/>
          </a:xfrm>
          <a:prstGeom prst="rect">
            <a:avLst/>
          </a:prstGeom>
          <a:noFill/>
          <a:ln>
            <a:noFill/>
          </a:ln>
        </p:spPr>
        <p:txBody>
          <a:bodyPr lIns="91425" tIns="91425" rIns="91425" bIns="91425" anchor="t" anchorCtr="0"/>
          <a:lstStyle>
            <a:lvl1pPr marL="91440" marR="0" lvl="0" indent="35560" algn="l" rtl="0">
              <a:lnSpc>
                <a:spcPct val="90000"/>
              </a:lnSpc>
              <a:spcBef>
                <a:spcPts val="1200"/>
              </a:spcBef>
              <a:spcAft>
                <a:spcPts val="200"/>
              </a:spcAft>
              <a:buClr>
                <a:schemeClr val="accent1"/>
              </a:buClr>
              <a:buSzPct val="100000"/>
              <a:buFont typeface="Calibri"/>
              <a:buChar char=" "/>
              <a:defRPr sz="2000" b="0" i="0" u="none" strike="noStrike" cap="none">
                <a:solidFill>
                  <a:srgbClr val="3F3F3F"/>
                </a:solidFill>
                <a:latin typeface="Calibri"/>
                <a:ea typeface="Calibri"/>
                <a:cs typeface="Calibri"/>
                <a:sym typeface="Calibri"/>
              </a:defRPr>
            </a:lvl1pPr>
            <a:lvl2pPr marL="384048" marR="0" lvl="1" indent="-79248" algn="l" rtl="0">
              <a:lnSpc>
                <a:spcPct val="90000"/>
              </a:lnSpc>
              <a:spcBef>
                <a:spcPts val="200"/>
              </a:spcBef>
              <a:spcAft>
                <a:spcPts val="400"/>
              </a:spcAft>
              <a:buClr>
                <a:schemeClr val="accent1"/>
              </a:buClr>
              <a:buSzPct val="100000"/>
              <a:buFont typeface="Calibri"/>
              <a:buChar char="◦"/>
              <a:defRPr sz="1800" b="0" i="0" u="none" strike="noStrike" cap="none">
                <a:solidFill>
                  <a:srgbClr val="3F3F3F"/>
                </a:solidFill>
                <a:latin typeface="Calibri"/>
                <a:ea typeface="Calibri"/>
                <a:cs typeface="Calibri"/>
                <a:sym typeface="Calibri"/>
              </a:defRPr>
            </a:lvl2pPr>
            <a:lvl3pPr marL="566928" marR="0" lvl="2" indent="-97027"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3pPr>
            <a:lvl4pPr marL="749808" marR="0" lvl="3" indent="-10210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4pPr>
            <a:lvl5pPr marL="932688" marR="0" lvl="4" indent="-9448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5pPr>
            <a:lvl6pPr marL="1100000" marR="0" lvl="5" indent="-1475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6pPr>
            <a:lvl7pPr marL="1300000" marR="0" lvl="6" indent="-1443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7pPr>
            <a:lvl8pPr marL="1500000" marR="0" lvl="7" indent="-1411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8pPr>
            <a:lvl9pPr marL="1699999" marR="0" lvl="8" indent="-150599"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74" name="Shape 74"/>
          <p:cNvSpPr txBox="1">
            <a:spLocks noGrp="1"/>
          </p:cNvSpPr>
          <p:nvPr>
            <p:ph type="body" idx="2"/>
          </p:nvPr>
        </p:nvSpPr>
        <p:spPr>
          <a:xfrm>
            <a:off x="457200" y="2926080"/>
            <a:ext cx="3200399" cy="3379124"/>
          </a:xfrm>
          <a:prstGeom prst="rect">
            <a:avLst/>
          </a:prstGeom>
          <a:noFill/>
          <a:ln>
            <a:noFill/>
          </a:ln>
        </p:spPr>
        <p:txBody>
          <a:bodyPr lIns="91425" tIns="91425" rIns="91425" bIns="91425" anchor="t" anchorCtr="0"/>
          <a:lstStyle>
            <a:lvl1pPr marL="0" marR="0" lvl="0" indent="0" algn="l" rtl="0">
              <a:lnSpc>
                <a:spcPct val="90000"/>
              </a:lnSpc>
              <a:spcBef>
                <a:spcPts val="1200"/>
              </a:spcBef>
              <a:spcAft>
                <a:spcPts val="200"/>
              </a:spcAft>
              <a:buClr>
                <a:schemeClr val="accent1"/>
              </a:buClr>
              <a:buFont typeface="Calibri"/>
              <a:buNone/>
              <a:defRPr sz="1500" b="0" i="0" u="none" strike="noStrike" cap="none">
                <a:solidFill>
                  <a:srgbClr val="FFFFFF"/>
                </a:solidFill>
                <a:latin typeface="Calibri"/>
                <a:ea typeface="Calibri"/>
                <a:cs typeface="Calibri"/>
                <a:sym typeface="Calibri"/>
              </a:defRPr>
            </a:lvl1pPr>
            <a:lvl2pPr marL="457200" marR="0" lvl="1" indent="0" algn="l" rtl="0">
              <a:lnSpc>
                <a:spcPct val="90000"/>
              </a:lnSpc>
              <a:spcBef>
                <a:spcPts val="200"/>
              </a:spcBef>
              <a:spcAft>
                <a:spcPts val="400"/>
              </a:spcAft>
              <a:buClr>
                <a:schemeClr val="accent1"/>
              </a:buClr>
              <a:buFont typeface="Calibri"/>
              <a:buNone/>
              <a:defRPr sz="1200" b="0" i="0" u="none" strike="noStrike" cap="none">
                <a:solidFill>
                  <a:srgbClr val="3F3F3F"/>
                </a:solidFill>
                <a:latin typeface="Calibri"/>
                <a:ea typeface="Calibri"/>
                <a:cs typeface="Calibri"/>
                <a:sym typeface="Calibri"/>
              </a:defRPr>
            </a:lvl2pPr>
            <a:lvl3pPr marL="914400" marR="0" lvl="2" indent="0" algn="l" rtl="0">
              <a:lnSpc>
                <a:spcPct val="90000"/>
              </a:lnSpc>
              <a:spcBef>
                <a:spcPts val="200"/>
              </a:spcBef>
              <a:spcAft>
                <a:spcPts val="400"/>
              </a:spcAft>
              <a:buClr>
                <a:schemeClr val="accent1"/>
              </a:buClr>
              <a:buFont typeface="Calibri"/>
              <a:buNone/>
              <a:defRPr sz="1000" b="0" i="0" u="none" strike="noStrike" cap="none">
                <a:solidFill>
                  <a:srgbClr val="3F3F3F"/>
                </a:solidFill>
                <a:latin typeface="Calibri"/>
                <a:ea typeface="Calibri"/>
                <a:cs typeface="Calibri"/>
                <a:sym typeface="Calibri"/>
              </a:defRPr>
            </a:lvl3pPr>
            <a:lvl4pPr marL="1371600" marR="0" lvl="3"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4pPr>
            <a:lvl5pPr marL="1828800" marR="0" lvl="4"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5pPr>
            <a:lvl6pPr marL="2286000" marR="0" lvl="5"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6pPr>
            <a:lvl7pPr marL="2743200" marR="0" lvl="6"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7pPr>
            <a:lvl8pPr marL="3200400" marR="0" lvl="7"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8pPr>
            <a:lvl9pPr marL="3657600" marR="0" lvl="8"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65512" y="6459785"/>
            <a:ext cx="2618509"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800600" y="6459785"/>
            <a:ext cx="4648199" cy="365125"/>
          </a:xfrm>
          <a:prstGeom prst="rect">
            <a:avLst/>
          </a:prstGeom>
          <a:noFill/>
          <a:ln>
            <a:noFill/>
          </a:ln>
        </p:spPr>
        <p:txBody>
          <a:bodyPr lIns="91425" tIns="91425" rIns="91425" bIns="91425" anchor="ctr" anchorCtr="0"/>
          <a:lstStyle>
            <a:lvl1pPr marL="0" marR="0" lvl="0" indent="0" algn="l" rtl="0">
              <a:spcBef>
                <a:spcPts val="0"/>
              </a:spcBef>
              <a:buNone/>
              <a:defRPr sz="900" cap="none">
                <a:solidFill>
                  <a:schemeClr val="dk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a:solidFill>
                  <a:schemeClr val="dk2"/>
                </a:solidFill>
                <a:latin typeface="Calibri"/>
                <a:ea typeface="Calibri"/>
                <a:cs typeface="Calibri"/>
                <a:sym typeface="Calibri"/>
              </a:rPr>
              <a:t>‹#›</a:t>
            </a:fld>
            <a:endParaRPr lang="en-GB" sz="1050">
              <a:solidFill>
                <a:schemeClr val="dk2"/>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8"/>
        <p:cNvGrpSpPr/>
        <p:nvPr/>
      </p:nvGrpSpPr>
      <p:grpSpPr>
        <a:xfrm>
          <a:off x="0" y="0"/>
          <a:ext cx="0" cy="0"/>
          <a:chOff x="0" y="0"/>
          <a:chExt cx="0" cy="0"/>
        </a:xfrm>
      </p:grpSpPr>
      <p:sp>
        <p:nvSpPr>
          <p:cNvPr id="79" name="Shape 79"/>
          <p:cNvSpPr/>
          <p:nvPr/>
        </p:nvSpPr>
        <p:spPr>
          <a:xfrm>
            <a:off x="0" y="4953000"/>
            <a:ext cx="12188824" cy="1904999"/>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80" name="Shape 80"/>
          <p:cNvSpPr/>
          <p:nvPr/>
        </p:nvSpPr>
        <p:spPr>
          <a:xfrm>
            <a:off x="15" y="4915076"/>
            <a:ext cx="12188824" cy="64008"/>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81" name="Shape 81"/>
          <p:cNvSpPr txBox="1">
            <a:spLocks noGrp="1"/>
          </p:cNvSpPr>
          <p:nvPr>
            <p:ph type="title"/>
          </p:nvPr>
        </p:nvSpPr>
        <p:spPr>
          <a:xfrm>
            <a:off x="1097279" y="5074919"/>
            <a:ext cx="10113264" cy="822960"/>
          </a:xfrm>
          <a:prstGeom prst="rect">
            <a:avLst/>
          </a:prstGeom>
          <a:noFill/>
          <a:ln>
            <a:noFill/>
          </a:ln>
        </p:spPr>
        <p:txBody>
          <a:bodyPr lIns="91425" tIns="91425" rIns="91425" bIns="91425" anchor="b" anchorCtr="0"/>
          <a:lstStyle>
            <a:lvl1pPr marL="0" marR="0" lvl="0" indent="0" algn="l" rtl="0">
              <a:lnSpc>
                <a:spcPct val="85000"/>
              </a:lnSpc>
              <a:spcBef>
                <a:spcPts val="0"/>
              </a:spcBef>
              <a:buClr>
                <a:srgbClr val="FFFFFF"/>
              </a:buClr>
              <a:buFont typeface="Calibri"/>
              <a:buNone/>
              <a:defRPr sz="3600" b="0" i="0" u="none" strike="noStrike" cap="none">
                <a:solidFill>
                  <a:srgbClr val="FFFFFF"/>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a:spLocks noGrp="1"/>
          </p:cNvSpPr>
          <p:nvPr>
            <p:ph type="pic" idx="2"/>
          </p:nvPr>
        </p:nvSpPr>
        <p:spPr>
          <a:xfrm>
            <a:off x="15" y="0"/>
            <a:ext cx="12191984" cy="4915076"/>
          </a:xfrm>
          <a:prstGeom prst="rect">
            <a:avLst/>
          </a:prstGeom>
          <a:blipFill rotWithShape="1">
            <a:blip r:embed="rId2">
              <a:alphaModFix/>
            </a:blip>
            <a:stretch>
              <a:fillRect/>
            </a:stretch>
          </a:blipFill>
          <a:ln>
            <a:noFill/>
          </a:ln>
        </p:spPr>
        <p:txBody>
          <a:bodyPr lIns="91425" tIns="91425" rIns="91425" bIns="91425" anchor="t" anchorCtr="0"/>
          <a:lstStyle>
            <a:lvl1pPr marL="0" marR="0" lvl="0" indent="0" algn="l" rtl="0">
              <a:lnSpc>
                <a:spcPct val="90000"/>
              </a:lnSpc>
              <a:spcBef>
                <a:spcPts val="1200"/>
              </a:spcBef>
              <a:spcAft>
                <a:spcPts val="200"/>
              </a:spcAft>
              <a:buClr>
                <a:schemeClr val="accent1"/>
              </a:buClr>
              <a:buFont typeface="Calibri"/>
              <a:buNone/>
              <a:defRPr sz="3200" b="0" i="0" u="none" strike="noStrike" cap="none">
                <a:solidFill>
                  <a:schemeClr val="lt1"/>
                </a:solidFill>
                <a:latin typeface="Calibri"/>
                <a:ea typeface="Calibri"/>
                <a:cs typeface="Calibri"/>
                <a:sym typeface="Calibri"/>
              </a:defRPr>
            </a:lvl1pPr>
            <a:lvl2pPr marL="457200" marR="0" lvl="1" indent="0" algn="l" rtl="0">
              <a:lnSpc>
                <a:spcPct val="90000"/>
              </a:lnSpc>
              <a:spcBef>
                <a:spcPts val="200"/>
              </a:spcBef>
              <a:spcAft>
                <a:spcPts val="400"/>
              </a:spcAft>
              <a:buClr>
                <a:schemeClr val="accent1"/>
              </a:buClr>
              <a:buFont typeface="Calibri"/>
              <a:buNone/>
              <a:defRPr sz="2800" b="0" i="0" u="none" strike="noStrike" cap="none">
                <a:solidFill>
                  <a:srgbClr val="3F3F3F"/>
                </a:solidFill>
                <a:latin typeface="Calibri"/>
                <a:ea typeface="Calibri"/>
                <a:cs typeface="Calibri"/>
                <a:sym typeface="Calibri"/>
              </a:defRPr>
            </a:lvl2pPr>
            <a:lvl3pPr marL="914400" marR="0" lvl="2" indent="0" algn="l" rtl="0">
              <a:lnSpc>
                <a:spcPct val="90000"/>
              </a:lnSpc>
              <a:spcBef>
                <a:spcPts val="200"/>
              </a:spcBef>
              <a:spcAft>
                <a:spcPts val="400"/>
              </a:spcAft>
              <a:buClr>
                <a:schemeClr val="accent1"/>
              </a:buClr>
              <a:buFont typeface="Calibri"/>
              <a:buNone/>
              <a:defRPr sz="2400" b="0" i="0" u="none" strike="noStrike" cap="none">
                <a:solidFill>
                  <a:srgbClr val="3F3F3F"/>
                </a:solidFill>
                <a:latin typeface="Calibri"/>
                <a:ea typeface="Calibri"/>
                <a:cs typeface="Calibri"/>
                <a:sym typeface="Calibri"/>
              </a:defRPr>
            </a:lvl3pPr>
            <a:lvl4pPr marL="1371600" marR="0" lvl="3" indent="0" algn="l"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4pPr>
            <a:lvl5pPr marL="1828800" marR="0" lvl="4" indent="0" algn="l"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5pPr>
            <a:lvl6pPr marL="2286000" marR="0" lvl="5" indent="0" algn="l"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6pPr>
            <a:lvl7pPr marL="2743200" marR="0" lvl="6" indent="0" algn="l"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7pPr>
            <a:lvl8pPr marL="3200400" marR="0" lvl="7" indent="0" algn="l"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8pPr>
            <a:lvl9pPr marL="3657600" marR="0" lvl="8" indent="0" algn="l" rtl="0">
              <a:lnSpc>
                <a:spcPct val="90000"/>
              </a:lnSpc>
              <a:spcBef>
                <a:spcPts val="200"/>
              </a:spcBef>
              <a:spcAft>
                <a:spcPts val="400"/>
              </a:spcAft>
              <a:buClr>
                <a:schemeClr val="accent1"/>
              </a:buClr>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83" name="Shape 83"/>
          <p:cNvSpPr txBox="1">
            <a:spLocks noGrp="1"/>
          </p:cNvSpPr>
          <p:nvPr>
            <p:ph type="body" idx="1"/>
          </p:nvPr>
        </p:nvSpPr>
        <p:spPr>
          <a:xfrm>
            <a:off x="1097279" y="5907023"/>
            <a:ext cx="10113264" cy="59435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600"/>
              </a:spcAft>
              <a:buClr>
                <a:schemeClr val="accent1"/>
              </a:buClr>
              <a:buFont typeface="Calibri"/>
              <a:buNone/>
              <a:defRPr sz="1500" b="0" i="0" u="none" strike="noStrike" cap="none">
                <a:solidFill>
                  <a:srgbClr val="FFFFFF"/>
                </a:solidFill>
                <a:latin typeface="Calibri"/>
                <a:ea typeface="Calibri"/>
                <a:cs typeface="Calibri"/>
                <a:sym typeface="Calibri"/>
              </a:defRPr>
            </a:lvl1pPr>
            <a:lvl2pPr marL="457200" marR="0" lvl="1" indent="0" algn="l" rtl="0">
              <a:lnSpc>
                <a:spcPct val="90000"/>
              </a:lnSpc>
              <a:spcBef>
                <a:spcPts val="200"/>
              </a:spcBef>
              <a:spcAft>
                <a:spcPts val="400"/>
              </a:spcAft>
              <a:buClr>
                <a:schemeClr val="accent1"/>
              </a:buClr>
              <a:buFont typeface="Calibri"/>
              <a:buNone/>
              <a:defRPr sz="1200" b="0" i="0" u="none" strike="noStrike" cap="none">
                <a:solidFill>
                  <a:srgbClr val="3F3F3F"/>
                </a:solidFill>
                <a:latin typeface="Calibri"/>
                <a:ea typeface="Calibri"/>
                <a:cs typeface="Calibri"/>
                <a:sym typeface="Calibri"/>
              </a:defRPr>
            </a:lvl2pPr>
            <a:lvl3pPr marL="914400" marR="0" lvl="2" indent="0" algn="l" rtl="0">
              <a:lnSpc>
                <a:spcPct val="90000"/>
              </a:lnSpc>
              <a:spcBef>
                <a:spcPts val="200"/>
              </a:spcBef>
              <a:spcAft>
                <a:spcPts val="400"/>
              </a:spcAft>
              <a:buClr>
                <a:schemeClr val="accent1"/>
              </a:buClr>
              <a:buFont typeface="Calibri"/>
              <a:buNone/>
              <a:defRPr sz="1000" b="0" i="0" u="none" strike="noStrike" cap="none">
                <a:solidFill>
                  <a:srgbClr val="3F3F3F"/>
                </a:solidFill>
                <a:latin typeface="Calibri"/>
                <a:ea typeface="Calibri"/>
                <a:cs typeface="Calibri"/>
                <a:sym typeface="Calibri"/>
              </a:defRPr>
            </a:lvl3pPr>
            <a:lvl4pPr marL="1371600" marR="0" lvl="3"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4pPr>
            <a:lvl5pPr marL="1828800" marR="0" lvl="4"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5pPr>
            <a:lvl6pPr marL="2286000" marR="0" lvl="5"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6pPr>
            <a:lvl7pPr marL="2743200" marR="0" lvl="6"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7pPr>
            <a:lvl8pPr marL="3200400" marR="0" lvl="7"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8pPr>
            <a:lvl9pPr marL="3657600" marR="0" lvl="8" indent="0" algn="l" rtl="0">
              <a:lnSpc>
                <a:spcPct val="90000"/>
              </a:lnSpc>
              <a:spcBef>
                <a:spcPts val="200"/>
              </a:spcBef>
              <a:spcAft>
                <a:spcPts val="400"/>
              </a:spcAft>
              <a:buClr>
                <a:schemeClr val="accent1"/>
              </a:buClr>
              <a:buFont typeface="Calibri"/>
              <a:buNone/>
              <a:defRPr sz="900" b="0" i="0" u="none" strike="noStrike" cap="none">
                <a:solidFill>
                  <a:srgbClr val="3F3F3F"/>
                </a:solidFill>
                <a:latin typeface="Calibri"/>
                <a:ea typeface="Calibri"/>
                <a:cs typeface="Calibri"/>
                <a:sym typeface="Calibri"/>
              </a:defRPr>
            </a:lvl9pPr>
          </a:lstStyle>
          <a:p>
            <a:endParaRPr/>
          </a:p>
        </p:txBody>
      </p:sp>
      <p:sp>
        <p:nvSpPr>
          <p:cNvPr id="84" name="Shape 84"/>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lvl="0" indent="0" algn="ctr" rtl="0">
              <a:spcBef>
                <a:spcPts val="0"/>
              </a:spcBef>
              <a:buNone/>
              <a:defRPr sz="900"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a:solidFill>
                  <a:srgbClr val="FFFFFF"/>
                </a:solidFill>
                <a:latin typeface="Calibri"/>
                <a:ea typeface="Calibri"/>
                <a:cs typeface="Calibri"/>
                <a:sym typeface="Calibri"/>
              </a:rPr>
              <a:t>‹#›</a:t>
            </a:fld>
            <a:endParaRPr lang="en-GB" sz="1050">
              <a:solidFill>
                <a:srgbClr val="FFFFF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6400800"/>
            <a:ext cx="12192000" cy="457200"/>
          </a:xfrm>
          <a:prstGeom prst="rect">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0" y="6334316"/>
            <a:ext cx="12192000" cy="65997"/>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title"/>
          </p:nvPr>
        </p:nvSpPr>
        <p:spPr>
          <a:xfrm>
            <a:off x="1097279" y="286603"/>
            <a:ext cx="10058399" cy="1450756"/>
          </a:xfrm>
          <a:prstGeom prst="rect">
            <a:avLst/>
          </a:prstGeom>
          <a:noFill/>
          <a:ln>
            <a:noFill/>
          </a:ln>
        </p:spPr>
        <p:txBody>
          <a:bodyPr lIns="91425" tIns="91425" rIns="91425" bIns="91425" anchor="b" anchorCtr="0"/>
          <a:lstStyle>
            <a:lvl1pPr marL="0" marR="0" lvl="0" indent="0" algn="l" rtl="0">
              <a:lnSpc>
                <a:spcPct val="85000"/>
              </a:lnSpc>
              <a:spcBef>
                <a:spcPts val="0"/>
              </a:spcBef>
              <a:buClr>
                <a:srgbClr val="3F3F3F"/>
              </a:buClr>
              <a:buFont typeface="Calibri"/>
              <a:buNone/>
              <a:defRPr sz="4800" b="0" i="0" u="none" strike="noStrike" cap="none">
                <a:solidFill>
                  <a:srgbClr val="3F3F3F"/>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body" idx="1"/>
          </p:nvPr>
        </p:nvSpPr>
        <p:spPr>
          <a:xfrm>
            <a:off x="1097279" y="1845733"/>
            <a:ext cx="10058399" cy="4023360"/>
          </a:xfrm>
          <a:prstGeom prst="rect">
            <a:avLst/>
          </a:prstGeom>
          <a:noFill/>
          <a:ln>
            <a:noFill/>
          </a:ln>
        </p:spPr>
        <p:txBody>
          <a:bodyPr lIns="91425" tIns="91425" rIns="91425" bIns="91425" anchor="t" anchorCtr="0"/>
          <a:lstStyle>
            <a:lvl1pPr marL="91440" marR="0" lvl="0" indent="35560" algn="l" rtl="0">
              <a:lnSpc>
                <a:spcPct val="90000"/>
              </a:lnSpc>
              <a:spcBef>
                <a:spcPts val="1200"/>
              </a:spcBef>
              <a:spcAft>
                <a:spcPts val="200"/>
              </a:spcAft>
              <a:buClr>
                <a:schemeClr val="accent1"/>
              </a:buClr>
              <a:buSzPct val="100000"/>
              <a:buFont typeface="Calibri"/>
              <a:buChar char=" "/>
              <a:defRPr sz="2000" b="0" i="0" u="none" strike="noStrike" cap="none">
                <a:solidFill>
                  <a:srgbClr val="3F3F3F"/>
                </a:solidFill>
                <a:latin typeface="Calibri"/>
                <a:ea typeface="Calibri"/>
                <a:cs typeface="Calibri"/>
                <a:sym typeface="Calibri"/>
              </a:defRPr>
            </a:lvl1pPr>
            <a:lvl2pPr marL="384048" marR="0" lvl="1" indent="-79248" algn="l" rtl="0">
              <a:lnSpc>
                <a:spcPct val="90000"/>
              </a:lnSpc>
              <a:spcBef>
                <a:spcPts val="200"/>
              </a:spcBef>
              <a:spcAft>
                <a:spcPts val="400"/>
              </a:spcAft>
              <a:buClr>
                <a:schemeClr val="accent1"/>
              </a:buClr>
              <a:buSzPct val="100000"/>
              <a:buFont typeface="Calibri"/>
              <a:buChar char="◦"/>
              <a:defRPr sz="1800" b="0" i="0" u="none" strike="noStrike" cap="none">
                <a:solidFill>
                  <a:srgbClr val="3F3F3F"/>
                </a:solidFill>
                <a:latin typeface="Calibri"/>
                <a:ea typeface="Calibri"/>
                <a:cs typeface="Calibri"/>
                <a:sym typeface="Calibri"/>
              </a:defRPr>
            </a:lvl2pPr>
            <a:lvl3pPr marL="566928" marR="0" lvl="2" indent="-97027"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3pPr>
            <a:lvl4pPr marL="749808" marR="0" lvl="3" indent="-10210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4pPr>
            <a:lvl5pPr marL="932688" marR="0" lvl="4" indent="-94488"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5pPr>
            <a:lvl6pPr marL="1100000" marR="0" lvl="5" indent="-1475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6pPr>
            <a:lvl7pPr marL="1300000" marR="0" lvl="6" indent="-1443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7pPr>
            <a:lvl8pPr marL="1500000" marR="0" lvl="7" indent="-141100"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8pPr>
            <a:lvl9pPr marL="1699999" marR="0" lvl="8" indent="-150599" algn="l" rtl="0">
              <a:lnSpc>
                <a:spcPct val="90000"/>
              </a:lnSpc>
              <a:spcBef>
                <a:spcPts val="200"/>
              </a:spcBef>
              <a:spcAft>
                <a:spcPts val="400"/>
              </a:spcAft>
              <a:buClr>
                <a:schemeClr val="accent1"/>
              </a:buClr>
              <a:buSzPct val="1000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FFFFFF"/>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GB" sz="1050" b="0" i="0" u="none" strike="noStrike" cap="none">
                <a:solidFill>
                  <a:srgbClr val="FFFFFF"/>
                </a:solidFill>
                <a:latin typeface="Calibri"/>
                <a:ea typeface="Calibri"/>
                <a:cs typeface="Calibri"/>
                <a:sym typeface="Calibri"/>
              </a:rPr>
              <a:t>‹#›</a:t>
            </a:fld>
            <a:endParaRPr lang="en-GB" sz="1050" b="0" i="0" u="none" strike="noStrike" cap="none">
              <a:solidFill>
                <a:srgbClr val="FFFFFF"/>
              </a:solidFill>
              <a:latin typeface="Calibri"/>
              <a:ea typeface="Calibri"/>
              <a:cs typeface="Calibri"/>
              <a:sym typeface="Calibri"/>
            </a:endParaRPr>
          </a:p>
        </p:txBody>
      </p:sp>
      <p:cxnSp>
        <p:nvCxnSpPr>
          <p:cNvPr id="17" name="Shape 17"/>
          <p:cNvCxnSpPr/>
          <p:nvPr/>
        </p:nvCxnSpPr>
        <p:spPr>
          <a:xfrm>
            <a:off x="1193532" y="1737844"/>
            <a:ext cx="9966959" cy="0"/>
          </a:xfrm>
          <a:prstGeom prst="straightConnector1">
            <a:avLst/>
          </a:prstGeom>
          <a:noFill/>
          <a:ln w="9525" cap="flat" cmpd="sng">
            <a:solidFill>
              <a:srgbClr val="7F7F7F"/>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p:cNvPicPr preferRelativeResize="0"/>
          <p:nvPr/>
        </p:nvPicPr>
        <p:blipFill rotWithShape="1">
          <a:blip r:embed="rId3">
            <a:alphaModFix/>
          </a:blip>
          <a:srcRect/>
          <a:stretch/>
        </p:blipFill>
        <p:spPr>
          <a:xfrm>
            <a:off x="1524000" y="218003"/>
            <a:ext cx="6630038" cy="3800842"/>
          </a:xfrm>
          <a:prstGeom prst="rect">
            <a:avLst/>
          </a:prstGeom>
          <a:noFill/>
          <a:ln>
            <a:noFill/>
          </a:ln>
        </p:spPr>
      </p:pic>
      <p:sp>
        <p:nvSpPr>
          <p:cNvPr id="106" name="Shape 106"/>
          <p:cNvSpPr txBox="1">
            <a:spLocks noGrp="1"/>
          </p:cNvSpPr>
          <p:nvPr>
            <p:ph type="subTitle" idx="1"/>
          </p:nvPr>
        </p:nvSpPr>
        <p:spPr>
          <a:xfrm>
            <a:off x="1405728" y="4489003"/>
            <a:ext cx="9144000" cy="1655761"/>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accent1"/>
              </a:buClr>
              <a:buSzPct val="25000"/>
              <a:buFont typeface="Calibri"/>
              <a:buNone/>
            </a:pPr>
            <a:r>
              <a:rPr lang="en-GB" sz="3600" b="0" i="0" u="none" strike="noStrike" cap="none">
                <a:solidFill>
                  <a:schemeClr val="dk2"/>
                </a:solidFill>
                <a:latin typeface="Calibri"/>
                <a:ea typeface="Calibri"/>
                <a:cs typeface="Calibri"/>
                <a:sym typeface="Calibri"/>
              </a:rPr>
              <a:t>#LETSTALKABOUTIT</a:t>
            </a:r>
          </a:p>
        </p:txBody>
      </p:sp>
      <p:sp>
        <p:nvSpPr>
          <p:cNvPr id="107" name="Shape 107"/>
          <p:cNvSpPr txBox="1"/>
          <p:nvPr/>
        </p:nvSpPr>
        <p:spPr>
          <a:xfrm>
            <a:off x="1" y="5295950"/>
            <a:ext cx="12192000" cy="369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GB" sz="2400" b="0" i="0" u="none" strike="noStrike" cap="none">
                <a:solidFill>
                  <a:schemeClr val="dk1"/>
                </a:solidFill>
                <a:latin typeface="Calibri"/>
                <a:ea typeface="Calibri"/>
                <a:cs typeface="Calibri"/>
                <a:sym typeface="Calibri"/>
              </a:rPr>
              <a:t>Team 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1097279" y="286603"/>
            <a:ext cx="10058399" cy="1450756"/>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rgbClr val="3F3F3F"/>
              </a:buClr>
              <a:buSzPct val="25000"/>
              <a:buFont typeface="Calibri"/>
              <a:buNone/>
            </a:pPr>
            <a:r>
              <a:rPr lang="en-GB" sz="4800" b="0" i="0" u="none" strike="noStrike" cap="none">
                <a:solidFill>
                  <a:srgbClr val="3F3F3F"/>
                </a:solidFill>
                <a:latin typeface="Calibri"/>
                <a:ea typeface="Calibri"/>
                <a:cs typeface="Calibri"/>
                <a:sym typeface="Calibri"/>
              </a:rPr>
              <a:t>Video Slide.</a:t>
            </a:r>
          </a:p>
        </p:txBody>
      </p:sp>
      <p:pic>
        <p:nvPicPr>
          <p:cNvPr id="2" name="01_Final Comp_1920x1080_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5589" y="137761"/>
            <a:ext cx="11334983" cy="637592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Shape 118"/>
          <p:cNvPicPr preferRelativeResize="0"/>
          <p:nvPr/>
        </p:nvPicPr>
        <p:blipFill rotWithShape="1">
          <a:blip r:embed="rId3">
            <a:alphaModFix/>
          </a:blip>
          <a:srcRect/>
          <a:stretch/>
        </p:blipFill>
        <p:spPr>
          <a:xfrm>
            <a:off x="8406574" y="4709274"/>
            <a:ext cx="3785400" cy="1620600"/>
          </a:xfrm>
          <a:prstGeom prst="rect">
            <a:avLst/>
          </a:prstGeom>
          <a:noFill/>
          <a:ln>
            <a:noFill/>
          </a:ln>
        </p:spPr>
      </p:pic>
      <p:sp>
        <p:nvSpPr>
          <p:cNvPr id="119" name="Shape 119"/>
          <p:cNvSpPr txBox="1">
            <a:spLocks noGrp="1"/>
          </p:cNvSpPr>
          <p:nvPr>
            <p:ph type="title"/>
          </p:nvPr>
        </p:nvSpPr>
        <p:spPr>
          <a:xfrm>
            <a:off x="1097279" y="286603"/>
            <a:ext cx="10058399" cy="1450756"/>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rgbClr val="3F3F3F"/>
              </a:buClr>
              <a:buSzPct val="25000"/>
              <a:buFont typeface="Calibri"/>
              <a:buNone/>
            </a:pPr>
            <a:r>
              <a:rPr lang="en-GB" sz="4800" b="0" i="0" u="none" strike="noStrike" cap="none">
                <a:solidFill>
                  <a:srgbClr val="3F3F3F"/>
                </a:solidFill>
                <a:latin typeface="Calibri"/>
                <a:ea typeface="Calibri"/>
                <a:cs typeface="Calibri"/>
                <a:sym typeface="Calibri"/>
              </a:rPr>
              <a:t>Let’s Talk About Alzheimer’s</a:t>
            </a:r>
          </a:p>
        </p:txBody>
      </p:sp>
      <p:sp>
        <p:nvSpPr>
          <p:cNvPr id="120" name="Shape 120"/>
          <p:cNvSpPr txBox="1">
            <a:spLocks noGrp="1"/>
          </p:cNvSpPr>
          <p:nvPr>
            <p:ph type="body" idx="1"/>
          </p:nvPr>
        </p:nvSpPr>
        <p:spPr>
          <a:xfrm>
            <a:off x="1066804" y="1545508"/>
            <a:ext cx="10058400" cy="4023300"/>
          </a:xfrm>
          <a:prstGeom prst="rect">
            <a:avLst/>
          </a:prstGeom>
          <a:noFill/>
          <a:ln>
            <a:noFill/>
          </a:ln>
        </p:spPr>
        <p:txBody>
          <a:bodyPr lIns="0" tIns="45700" rIns="0" bIns="45700" anchor="t" anchorCtr="0">
            <a:noAutofit/>
          </a:bodyPr>
          <a:lstStyle/>
          <a:p>
            <a:pPr marL="0" marR="0" lvl="0" indent="0" algn="l" rtl="0">
              <a:lnSpc>
                <a:spcPct val="90000"/>
              </a:lnSpc>
              <a:spcBef>
                <a:spcPts val="1400"/>
              </a:spcBef>
              <a:spcAft>
                <a:spcPts val="0"/>
              </a:spcAft>
              <a:buNone/>
            </a:pPr>
            <a:endParaRPr/>
          </a:p>
          <a:p>
            <a:pPr lvl="1" rtl="0">
              <a:spcBef>
                <a:spcPts val="1400"/>
              </a:spcBef>
              <a:spcAft>
                <a:spcPts val="0"/>
              </a:spcAft>
              <a:buClr>
                <a:schemeClr val="accent1"/>
              </a:buClr>
              <a:buSzPct val="90000"/>
              <a:buFont typeface="Calibri"/>
              <a:buChar char="◦"/>
            </a:pPr>
            <a:r>
              <a:rPr lang="en-GB" sz="2000"/>
              <a:t>Did the video affect you? </a:t>
            </a:r>
          </a:p>
          <a:p>
            <a:pPr lvl="1" rtl="0">
              <a:spcBef>
                <a:spcPts val="400"/>
              </a:spcBef>
              <a:spcAft>
                <a:spcPts val="0"/>
              </a:spcAft>
              <a:buClr>
                <a:schemeClr val="accent1"/>
              </a:buClr>
              <a:buSzPct val="100000"/>
              <a:buFont typeface="Calibri"/>
              <a:buChar char="◦"/>
            </a:pPr>
            <a:r>
              <a:rPr lang="en-GB"/>
              <a:t>Could you finish your education?</a:t>
            </a:r>
          </a:p>
          <a:p>
            <a:pPr marL="384048" marR="0" lvl="1" indent="-193548" algn="l" rtl="0">
              <a:lnSpc>
                <a:spcPct val="90000"/>
              </a:lnSpc>
              <a:spcBef>
                <a:spcPts val="600"/>
              </a:spcBef>
              <a:spcAft>
                <a:spcPts val="0"/>
              </a:spcAft>
              <a:buClr>
                <a:schemeClr val="accent1"/>
              </a:buClr>
              <a:buSzPct val="100000"/>
              <a:buFont typeface="Calibri"/>
              <a:buChar char="◦"/>
            </a:pPr>
            <a:r>
              <a:rPr lang="en-GB" sz="1800" b="0" i="0" u="none" strike="noStrike" cap="none">
                <a:solidFill>
                  <a:srgbClr val="3F3F3F"/>
                </a:solidFill>
                <a:latin typeface="Calibri"/>
                <a:ea typeface="Calibri"/>
                <a:cs typeface="Calibri"/>
                <a:sym typeface="Calibri"/>
              </a:rPr>
              <a:t>That holiday you’ve been planning, can you now go? </a:t>
            </a:r>
          </a:p>
          <a:p>
            <a:pPr marL="384048" marR="0" lvl="1" indent="-193548" algn="l" rtl="0">
              <a:lnSpc>
                <a:spcPct val="90000"/>
              </a:lnSpc>
              <a:spcBef>
                <a:spcPts val="600"/>
              </a:spcBef>
              <a:spcAft>
                <a:spcPts val="0"/>
              </a:spcAft>
              <a:buClr>
                <a:schemeClr val="accent1"/>
              </a:buClr>
              <a:buSzPct val="100000"/>
              <a:buFont typeface="Calibri"/>
              <a:buChar char="◦"/>
            </a:pPr>
            <a:r>
              <a:rPr lang="en-GB" sz="1800" b="0" i="0" u="none" strike="noStrike" cap="none">
                <a:solidFill>
                  <a:srgbClr val="3F3F3F"/>
                </a:solidFill>
                <a:latin typeface="Calibri"/>
                <a:ea typeface="Calibri"/>
                <a:cs typeface="Calibri"/>
                <a:sym typeface="Calibri"/>
              </a:rPr>
              <a:t>That part-time job, will it be full-time now?</a:t>
            </a:r>
          </a:p>
          <a:p>
            <a:pPr marL="384048" marR="0" lvl="1" indent="-193548" algn="l" rtl="0">
              <a:lnSpc>
                <a:spcPct val="90000"/>
              </a:lnSpc>
              <a:spcBef>
                <a:spcPts val="600"/>
              </a:spcBef>
              <a:spcAft>
                <a:spcPts val="0"/>
              </a:spcAft>
              <a:buClr>
                <a:schemeClr val="accent1"/>
              </a:buClr>
              <a:buSzPct val="100000"/>
              <a:buFont typeface="Calibri"/>
              <a:buNone/>
            </a:pPr>
            <a:endParaRPr sz="1800" b="0" i="0" u="none" strike="noStrike" cap="none">
              <a:solidFill>
                <a:srgbClr val="3F3F3F"/>
              </a:solidFill>
              <a:latin typeface="Calibri"/>
              <a:ea typeface="Calibri"/>
              <a:cs typeface="Calibri"/>
              <a:sym typeface="Calibri"/>
            </a:endParaRPr>
          </a:p>
          <a:p>
            <a:pPr marL="384048" marR="0" lvl="1" indent="-193548" algn="l" rtl="0">
              <a:lnSpc>
                <a:spcPct val="90000"/>
              </a:lnSpc>
              <a:spcBef>
                <a:spcPts val="600"/>
              </a:spcBef>
              <a:spcAft>
                <a:spcPts val="0"/>
              </a:spcAft>
              <a:buClr>
                <a:schemeClr val="accent1"/>
              </a:buClr>
              <a:buSzPct val="100000"/>
              <a:buFont typeface="Calibri"/>
              <a:buChar char="◦"/>
            </a:pPr>
            <a:r>
              <a:rPr lang="en-GB" sz="1800" b="0" i="0" u="none" strike="noStrike" cap="none">
                <a:solidFill>
                  <a:srgbClr val="3F3F3F"/>
                </a:solidFill>
                <a:latin typeface="Calibri"/>
                <a:ea typeface="Calibri"/>
                <a:cs typeface="Calibri"/>
                <a:sym typeface="Calibri"/>
              </a:rPr>
              <a:t>Alzheimer’s can affect you on a personal level, in very profound ways. It’s easy enough to ignore until it </a:t>
            </a:r>
            <a:r>
              <a:rPr lang="en-GB"/>
              <a:t>has happened</a:t>
            </a:r>
            <a:r>
              <a:rPr lang="en-GB" sz="1800" b="0" i="0" u="none" strike="noStrike" cap="none">
                <a:solidFill>
                  <a:srgbClr val="3F3F3F"/>
                </a:solidFill>
                <a:latin typeface="Calibri"/>
                <a:ea typeface="Calibri"/>
                <a:cs typeface="Calibri"/>
                <a:sym typeface="Calibri"/>
              </a:rPr>
              <a:t>, but in order to stand a chance at making a difference we need to start the discussion long before then.</a:t>
            </a:r>
          </a:p>
          <a:p>
            <a:pPr marL="201168" marR="0" lvl="1" indent="-10668" algn="l" rtl="0">
              <a:lnSpc>
                <a:spcPct val="90000"/>
              </a:lnSpc>
              <a:spcBef>
                <a:spcPts val="600"/>
              </a:spcBef>
              <a:spcAft>
                <a:spcPts val="0"/>
              </a:spcAft>
              <a:buClr>
                <a:schemeClr val="accent1"/>
              </a:buClr>
              <a:buSzPct val="25000"/>
              <a:buFont typeface="Calibri"/>
              <a:buNone/>
            </a:pPr>
            <a:endParaRPr sz="1800" b="0" i="0" u="none" strike="noStrike" cap="none">
              <a:solidFill>
                <a:srgbClr val="3F3F3F"/>
              </a:solidFill>
              <a:latin typeface="Calibri"/>
              <a:ea typeface="Calibri"/>
              <a:cs typeface="Calibri"/>
              <a:sym typeface="Calibri"/>
            </a:endParaRPr>
          </a:p>
          <a:p>
            <a:pPr marL="384048" marR="0" lvl="1" indent="-193548" algn="l" rtl="0">
              <a:lnSpc>
                <a:spcPct val="90000"/>
              </a:lnSpc>
              <a:spcBef>
                <a:spcPts val="600"/>
              </a:spcBef>
              <a:spcAft>
                <a:spcPts val="0"/>
              </a:spcAft>
              <a:buClr>
                <a:schemeClr val="accent1"/>
              </a:buClr>
              <a:buSzPct val="100000"/>
              <a:buFont typeface="Calibri"/>
              <a:buNone/>
            </a:pPr>
            <a:endParaRPr sz="1800" b="0" i="0" u="none" strike="noStrike" cap="none">
              <a:solidFill>
                <a:srgbClr val="3F3F3F"/>
              </a:solidFill>
              <a:latin typeface="Calibri"/>
              <a:ea typeface="Calibri"/>
              <a:cs typeface="Calibri"/>
              <a:sym typeface="Calibri"/>
            </a:endParaRPr>
          </a:p>
          <a:p>
            <a:pPr marL="457200" marR="0" lvl="1" indent="0" algn="l" rtl="0">
              <a:lnSpc>
                <a:spcPct val="90000"/>
              </a:lnSpc>
              <a:spcBef>
                <a:spcPts val="600"/>
              </a:spcBef>
              <a:spcAft>
                <a:spcPts val="0"/>
              </a:spcAft>
              <a:buClr>
                <a:schemeClr val="accent1"/>
              </a:buClr>
              <a:buSzPct val="25000"/>
              <a:buFont typeface="Calibri"/>
              <a:buNone/>
            </a:pPr>
            <a:endParaRPr sz="1800" b="0" i="0" u="none" strike="noStrike" cap="none">
              <a:solidFill>
                <a:srgbClr val="3F3F3F"/>
              </a:solidFill>
              <a:latin typeface="Calibri"/>
              <a:ea typeface="Calibri"/>
              <a:cs typeface="Calibri"/>
              <a:sym typeface="Calibri"/>
            </a:endParaRPr>
          </a:p>
          <a:p>
            <a:pPr marL="384048" marR="0" lvl="1" indent="-193548" algn="l" rtl="0">
              <a:lnSpc>
                <a:spcPct val="90000"/>
              </a:lnSpc>
              <a:spcBef>
                <a:spcPts val="600"/>
              </a:spcBef>
              <a:spcAft>
                <a:spcPts val="0"/>
              </a:spcAft>
              <a:buClr>
                <a:schemeClr val="accent1"/>
              </a:buClr>
              <a:buSzPct val="100000"/>
              <a:buFont typeface="Calibri"/>
              <a:buNone/>
            </a:pPr>
            <a:endParaRPr sz="1800" b="0" i="0" u="none" strike="noStrike" cap="none">
              <a:solidFill>
                <a:srgbClr val="3F3F3F"/>
              </a:solidFill>
              <a:latin typeface="Calibri"/>
              <a:ea typeface="Calibri"/>
              <a:cs typeface="Calibri"/>
              <a:sym typeface="Calibri"/>
            </a:endParaRPr>
          </a:p>
          <a:p>
            <a:pPr marL="384048" marR="0" lvl="1" indent="-193548" algn="l" rtl="0">
              <a:lnSpc>
                <a:spcPct val="90000"/>
              </a:lnSpc>
              <a:spcBef>
                <a:spcPts val="600"/>
              </a:spcBef>
              <a:spcAft>
                <a:spcPts val="0"/>
              </a:spcAft>
              <a:buClr>
                <a:schemeClr val="accent1"/>
              </a:buClr>
              <a:buSzPct val="100000"/>
              <a:buFont typeface="Calibri"/>
              <a:buNone/>
            </a:pPr>
            <a:endParaRPr sz="1800" b="0" i="0" u="none" strike="noStrike" cap="none">
              <a:solidFill>
                <a:srgbClr val="3F3F3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1097279" y="286603"/>
            <a:ext cx="10058399" cy="1450756"/>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rgbClr val="3F3F3F"/>
              </a:buClr>
              <a:buSzPct val="25000"/>
              <a:buFont typeface="Calibri"/>
              <a:buNone/>
            </a:pPr>
            <a:r>
              <a:rPr lang="en-GB" sz="4800" b="0" i="0" u="none" strike="noStrike" cap="none">
                <a:solidFill>
                  <a:srgbClr val="3F3F3F"/>
                </a:solidFill>
                <a:latin typeface="Calibri"/>
                <a:ea typeface="Calibri"/>
                <a:cs typeface="Calibri"/>
                <a:sym typeface="Calibri"/>
              </a:rPr>
              <a:t>Goals</a:t>
            </a:r>
          </a:p>
        </p:txBody>
      </p:sp>
      <p:sp>
        <p:nvSpPr>
          <p:cNvPr id="126" name="Shape 126"/>
          <p:cNvSpPr txBox="1">
            <a:spLocks noGrp="1"/>
          </p:cNvSpPr>
          <p:nvPr>
            <p:ph type="body" idx="1"/>
          </p:nvPr>
        </p:nvSpPr>
        <p:spPr>
          <a:xfrm>
            <a:off x="1097279" y="1845733"/>
            <a:ext cx="10058399" cy="4023360"/>
          </a:xfrm>
          <a:prstGeom prst="rect">
            <a:avLst/>
          </a:prstGeom>
          <a:noFill/>
          <a:ln>
            <a:noFill/>
          </a:ln>
        </p:spPr>
        <p:txBody>
          <a:bodyPr lIns="0" tIns="45700" rIns="0" bIns="45700" anchor="t" anchorCtr="0">
            <a:noAutofit/>
          </a:bodyPr>
          <a:lstStyle/>
          <a:p>
            <a:pPr marL="457200" marR="0" lvl="0" indent="-457200" algn="l" rtl="0">
              <a:lnSpc>
                <a:spcPct val="90000"/>
              </a:lnSpc>
              <a:spcBef>
                <a:spcPts val="0"/>
              </a:spcBef>
              <a:spcAft>
                <a:spcPts val="0"/>
              </a:spcAft>
              <a:buClr>
                <a:schemeClr val="accent1"/>
              </a:buClr>
              <a:buSzPct val="100000"/>
              <a:buFont typeface="Calibri"/>
              <a:buAutoNum type="arabicPeriod"/>
            </a:pPr>
            <a:r>
              <a:rPr lang="en-GB" sz="2000" b="0" i="0" u="none" strike="noStrike" cap="none">
                <a:solidFill>
                  <a:srgbClr val="3F3F3F"/>
                </a:solidFill>
                <a:latin typeface="Calibri"/>
                <a:ea typeface="Calibri"/>
                <a:cs typeface="Calibri"/>
                <a:sym typeface="Calibri"/>
              </a:rPr>
              <a:t>Personal </a:t>
            </a:r>
          </a:p>
          <a:p>
            <a:pPr marL="457200" marR="0" lvl="0" indent="-457200" algn="l" rtl="0">
              <a:lnSpc>
                <a:spcPct val="90000"/>
              </a:lnSpc>
              <a:spcBef>
                <a:spcPts val="1400"/>
              </a:spcBef>
              <a:spcAft>
                <a:spcPts val="0"/>
              </a:spcAft>
              <a:buClr>
                <a:schemeClr val="accent1"/>
              </a:buClr>
              <a:buSzPct val="100000"/>
              <a:buFont typeface="Calibri"/>
              <a:buAutoNum type="arabicPeriod"/>
            </a:pPr>
            <a:r>
              <a:rPr lang="en-GB" sz="2000" b="0" i="0" u="none" strike="noStrike" cap="none">
                <a:solidFill>
                  <a:srgbClr val="3F3F3F"/>
                </a:solidFill>
                <a:latin typeface="Calibri"/>
                <a:ea typeface="Calibri"/>
                <a:cs typeface="Calibri"/>
                <a:sym typeface="Calibri"/>
              </a:rPr>
              <a:t>Shareable</a:t>
            </a:r>
          </a:p>
          <a:p>
            <a:pPr marL="457200" marR="0" lvl="0" indent="-457200" algn="l" rtl="0">
              <a:lnSpc>
                <a:spcPct val="90000"/>
              </a:lnSpc>
              <a:spcBef>
                <a:spcPts val="1400"/>
              </a:spcBef>
              <a:spcAft>
                <a:spcPts val="0"/>
              </a:spcAft>
              <a:buClr>
                <a:schemeClr val="accent1"/>
              </a:buClr>
              <a:buSzPct val="100000"/>
              <a:buFont typeface="Calibri"/>
              <a:buAutoNum type="arabicPeriod"/>
            </a:pPr>
            <a:r>
              <a:rPr lang="en-GB" sz="2000" b="0" i="0" u="none" strike="noStrike" cap="none">
                <a:solidFill>
                  <a:srgbClr val="3F3F3F"/>
                </a:solidFill>
                <a:latin typeface="Calibri"/>
                <a:ea typeface="Calibri"/>
                <a:cs typeface="Calibri"/>
                <a:sym typeface="Calibri"/>
              </a:rPr>
              <a:t>Simplicity</a:t>
            </a:r>
          </a:p>
          <a:p>
            <a:pPr marL="457200" marR="0" lvl="0" indent="-457200" algn="l" rtl="0">
              <a:lnSpc>
                <a:spcPct val="90000"/>
              </a:lnSpc>
              <a:spcBef>
                <a:spcPts val="1400"/>
              </a:spcBef>
              <a:spcAft>
                <a:spcPts val="0"/>
              </a:spcAft>
              <a:buClr>
                <a:schemeClr val="accent1"/>
              </a:buClr>
              <a:buSzPct val="100000"/>
              <a:buFont typeface="Calibri"/>
              <a:buAutoNum type="arabicPeriod"/>
            </a:pPr>
            <a:r>
              <a:rPr lang="en-GB" sz="2000" b="0" i="0" u="none" strike="noStrike" cap="none">
                <a:solidFill>
                  <a:srgbClr val="3F3F3F"/>
                </a:solidFill>
                <a:latin typeface="Calibri"/>
                <a:ea typeface="Calibri"/>
                <a:cs typeface="Calibri"/>
                <a:sym typeface="Calibri"/>
              </a:rPr>
              <a:t>Awareness </a:t>
            </a:r>
          </a:p>
          <a:p>
            <a:pPr marL="457200" marR="0" lvl="0" indent="-457200" algn="l" rtl="0">
              <a:lnSpc>
                <a:spcPct val="90000"/>
              </a:lnSpc>
              <a:spcBef>
                <a:spcPts val="1400"/>
              </a:spcBef>
              <a:spcAft>
                <a:spcPts val="0"/>
              </a:spcAft>
              <a:buClr>
                <a:schemeClr val="accent1"/>
              </a:buClr>
              <a:buSzPct val="100000"/>
              <a:buFont typeface="Calibri"/>
              <a:buAutoNum type="arabicPeriod"/>
            </a:pPr>
            <a:r>
              <a:rPr lang="en-GB" sz="2000" b="0" i="0" u="none" strike="noStrike" cap="none">
                <a:solidFill>
                  <a:srgbClr val="3F3F3F"/>
                </a:solidFill>
                <a:latin typeface="Calibri"/>
                <a:ea typeface="Calibri"/>
                <a:cs typeface="Calibri"/>
                <a:sym typeface="Calibri"/>
              </a:rPr>
              <a:t>Relatable   </a:t>
            </a:r>
          </a:p>
          <a:p>
            <a:pPr marL="457200" marR="0" lvl="0" indent="-457200" algn="l" rtl="0">
              <a:lnSpc>
                <a:spcPct val="90000"/>
              </a:lnSpc>
              <a:spcBef>
                <a:spcPts val="1400"/>
              </a:spcBef>
              <a:spcAft>
                <a:spcPts val="0"/>
              </a:spcAft>
              <a:buClr>
                <a:schemeClr val="accent1"/>
              </a:buClr>
              <a:buSzPct val="100000"/>
              <a:buFont typeface="Calibri"/>
              <a:buNone/>
            </a:pPr>
            <a:endParaRPr sz="2000" b="0" i="0" u="none" strike="noStrike" cap="none">
              <a:solidFill>
                <a:srgbClr val="3F3F3F"/>
              </a:solidFill>
              <a:latin typeface="Calibri"/>
              <a:ea typeface="Calibri"/>
              <a:cs typeface="Calibri"/>
              <a:sym typeface="Calibri"/>
            </a:endParaRPr>
          </a:p>
        </p:txBody>
      </p:sp>
      <p:pic>
        <p:nvPicPr>
          <p:cNvPr id="127" name="Shape 127" descr="Image result for Goals"/>
          <p:cNvPicPr preferRelativeResize="0"/>
          <p:nvPr/>
        </p:nvPicPr>
        <p:blipFill rotWithShape="1">
          <a:blip r:embed="rId3">
            <a:alphaModFix/>
          </a:blip>
          <a:srcRect/>
          <a:stretch/>
        </p:blipFill>
        <p:spPr>
          <a:xfrm>
            <a:off x="3611880" y="2621067"/>
            <a:ext cx="7543800" cy="3248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Shape 132"/>
          <p:cNvPicPr preferRelativeResize="0"/>
          <p:nvPr/>
        </p:nvPicPr>
        <p:blipFill rotWithShape="1">
          <a:blip r:embed="rId3">
            <a:alphaModFix/>
          </a:blip>
          <a:srcRect/>
          <a:stretch/>
        </p:blipFill>
        <p:spPr>
          <a:xfrm>
            <a:off x="8808334" y="3853812"/>
            <a:ext cx="3232169" cy="2410562"/>
          </a:xfrm>
          <a:prstGeom prst="rect">
            <a:avLst/>
          </a:prstGeom>
          <a:noFill/>
          <a:ln>
            <a:noFill/>
          </a:ln>
        </p:spPr>
      </p:pic>
      <p:sp>
        <p:nvSpPr>
          <p:cNvPr id="133" name="Shape 133"/>
          <p:cNvSpPr txBox="1">
            <a:spLocks noGrp="1"/>
          </p:cNvSpPr>
          <p:nvPr>
            <p:ph type="title"/>
          </p:nvPr>
        </p:nvSpPr>
        <p:spPr>
          <a:xfrm>
            <a:off x="1097279" y="286603"/>
            <a:ext cx="10058399" cy="1450756"/>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rgbClr val="3F3F3F"/>
              </a:buClr>
              <a:buSzPct val="25000"/>
              <a:buFont typeface="Calibri"/>
              <a:buNone/>
            </a:pPr>
            <a:r>
              <a:rPr lang="en-GB" sz="4800" b="0" i="0" u="none" strike="noStrike" cap="none">
                <a:solidFill>
                  <a:srgbClr val="3F3F3F"/>
                </a:solidFill>
                <a:latin typeface="Calibri"/>
                <a:ea typeface="Calibri"/>
                <a:cs typeface="Calibri"/>
                <a:sym typeface="Calibri"/>
              </a:rPr>
              <a:t>Why</a:t>
            </a:r>
            <a:r>
              <a:rPr lang="en-GB"/>
              <a:t> </a:t>
            </a:r>
            <a:r>
              <a:rPr lang="en-GB" sz="4800" b="0" i="0" u="none" strike="noStrike" cap="none">
                <a:solidFill>
                  <a:srgbClr val="3F3F3F"/>
                </a:solidFill>
                <a:latin typeface="Calibri"/>
                <a:ea typeface="Calibri"/>
                <a:cs typeface="Calibri"/>
                <a:sym typeface="Calibri"/>
              </a:rPr>
              <a:t>did we pick this approach</a:t>
            </a:r>
          </a:p>
        </p:txBody>
      </p:sp>
      <p:sp>
        <p:nvSpPr>
          <p:cNvPr id="134" name="Shape 134"/>
          <p:cNvSpPr txBox="1">
            <a:spLocks noGrp="1"/>
          </p:cNvSpPr>
          <p:nvPr>
            <p:ph type="body" idx="1"/>
          </p:nvPr>
        </p:nvSpPr>
        <p:spPr>
          <a:xfrm>
            <a:off x="1097279" y="1845733"/>
            <a:ext cx="10058399" cy="4023360"/>
          </a:xfrm>
          <a:prstGeom prst="rect">
            <a:avLst/>
          </a:prstGeom>
          <a:noFill/>
          <a:ln>
            <a:noFill/>
          </a:ln>
        </p:spPr>
        <p:txBody>
          <a:bodyPr lIns="0" tIns="45700" rIns="0" bIns="45700" anchor="t" anchorCtr="0">
            <a:noAutofit/>
          </a:bodyPr>
          <a:lstStyle/>
          <a:p>
            <a:pPr marL="91440" marR="0" lvl="0" indent="-127000" algn="l" rtl="0">
              <a:lnSpc>
                <a:spcPct val="90000"/>
              </a:lnSpc>
              <a:spcBef>
                <a:spcPts val="0"/>
              </a:spcBef>
              <a:spcAft>
                <a:spcPts val="0"/>
              </a:spcAft>
              <a:buClr>
                <a:schemeClr val="accent1"/>
              </a:buClr>
              <a:buSzPct val="100000"/>
              <a:buFont typeface="Calibri"/>
              <a:buChar char=" "/>
            </a:pPr>
            <a:r>
              <a:rPr lang="en-GB" sz="2000" b="0" i="0" u="none" strike="noStrike" cap="none">
                <a:solidFill>
                  <a:srgbClr val="3F3F3F"/>
                </a:solidFill>
                <a:latin typeface="Calibri"/>
                <a:ea typeface="Calibri"/>
                <a:cs typeface="Calibri"/>
                <a:sym typeface="Calibri"/>
              </a:rPr>
              <a:t>It is simple, relatable, and hits home. </a:t>
            </a:r>
          </a:p>
          <a:p>
            <a:pPr marL="91440" marR="0" lvl="0" indent="-127000" algn="l" rtl="0">
              <a:lnSpc>
                <a:spcPct val="90000"/>
              </a:lnSpc>
              <a:spcBef>
                <a:spcPts val="1400"/>
              </a:spcBef>
              <a:spcAft>
                <a:spcPts val="0"/>
              </a:spcAft>
              <a:buClr>
                <a:schemeClr val="accent1"/>
              </a:buClr>
              <a:buSzPct val="100000"/>
              <a:buFont typeface="Calibri"/>
              <a:buChar char=" "/>
            </a:pPr>
            <a:r>
              <a:rPr lang="en-GB" sz="2000" b="0" i="0" u="none" strike="noStrike" cap="none">
                <a:solidFill>
                  <a:srgbClr val="3F3F3F"/>
                </a:solidFill>
                <a:latin typeface="Calibri"/>
                <a:ea typeface="Calibri"/>
                <a:cs typeface="Calibri"/>
                <a:sym typeface="Calibri"/>
              </a:rPr>
              <a:t>Imag</a:t>
            </a:r>
            <a:r>
              <a:rPr lang="en-GB"/>
              <a:t>ine</a:t>
            </a:r>
            <a:r>
              <a:rPr lang="en-GB" sz="2000" b="0" i="0" u="none" strike="noStrike" cap="none">
                <a:solidFill>
                  <a:srgbClr val="3F3F3F"/>
                </a:solidFill>
                <a:latin typeface="Calibri"/>
                <a:ea typeface="Calibri"/>
                <a:cs typeface="Calibri"/>
                <a:sym typeface="Calibri"/>
              </a:rPr>
              <a:t> all the hobbies, social activities and parties you have to miss to look after your</a:t>
            </a:r>
            <a:r>
              <a:rPr lang="en-GB"/>
              <a:t> </a:t>
            </a:r>
            <a:r>
              <a:rPr lang="en-GB" sz="2000" b="0" i="0" u="none" strike="noStrike" cap="none">
                <a:solidFill>
                  <a:srgbClr val="3F3F3F"/>
                </a:solidFill>
                <a:latin typeface="Calibri"/>
                <a:ea typeface="Calibri"/>
                <a:cs typeface="Calibri"/>
                <a:sym typeface="Calibri"/>
              </a:rPr>
              <a:t>loved one who is affected by Alzheimer's.</a:t>
            </a:r>
          </a:p>
          <a:p>
            <a:pPr marL="91440" marR="0" lvl="0" indent="-127000" algn="l" rtl="0">
              <a:lnSpc>
                <a:spcPct val="90000"/>
              </a:lnSpc>
              <a:spcBef>
                <a:spcPts val="1400"/>
              </a:spcBef>
              <a:spcAft>
                <a:spcPts val="0"/>
              </a:spcAft>
              <a:buClr>
                <a:schemeClr val="accent1"/>
              </a:buClr>
              <a:buSzPct val="100000"/>
              <a:buFont typeface="Calibri"/>
              <a:buChar char=" "/>
            </a:pPr>
            <a:r>
              <a:rPr lang="en-GB" sz="2000" b="0" i="0" u="none" strike="noStrike" cap="none">
                <a:solidFill>
                  <a:srgbClr val="3F3F3F"/>
                </a:solidFill>
                <a:latin typeface="Calibri"/>
                <a:ea typeface="Calibri"/>
                <a:cs typeface="Calibri"/>
                <a:sym typeface="Calibri"/>
              </a:rPr>
              <a:t>It can happen to anyone, and it can be prevented with </a:t>
            </a:r>
            <a:r>
              <a:rPr lang="en-GB"/>
              <a:t>your help and support</a:t>
            </a:r>
            <a:r>
              <a:rPr lang="en-GB" sz="2000" b="0" i="0" u="none" strike="noStrike" cap="none">
                <a:solidFill>
                  <a:srgbClr val="3F3F3F"/>
                </a:solidFill>
                <a:latin typeface="Calibri"/>
                <a:ea typeface="Calibri"/>
                <a:cs typeface="Calibri"/>
                <a:sym typeface="Calibri"/>
              </a:rPr>
              <a:t>. </a:t>
            </a:r>
          </a:p>
          <a:p>
            <a:pPr marL="91440" marR="0" lvl="0" indent="-127000" algn="l" rtl="0">
              <a:lnSpc>
                <a:spcPct val="90000"/>
              </a:lnSpc>
              <a:spcBef>
                <a:spcPts val="1400"/>
              </a:spcBef>
              <a:spcAft>
                <a:spcPts val="0"/>
              </a:spcAft>
              <a:buClr>
                <a:schemeClr val="accent1"/>
              </a:buClr>
              <a:buSzPct val="100000"/>
              <a:buFont typeface="Calibri"/>
              <a:buChar char=" "/>
            </a:pPr>
            <a:r>
              <a:rPr lang="en-GB" sz="2000" b="0" i="0" u="none" strike="noStrike" cap="none">
                <a:solidFill>
                  <a:srgbClr val="3F3F3F"/>
                </a:solidFill>
                <a:latin typeface="Calibri"/>
                <a:ea typeface="Calibri"/>
                <a:cs typeface="Calibri"/>
                <a:sym typeface="Calibri"/>
              </a:rPr>
              <a:t>The best prevention is talking about it and becoming aware of all the issues by looking for the signs</a:t>
            </a:r>
            <a:r>
              <a:rPr lang="en-GB"/>
              <a:t> - </a:t>
            </a:r>
            <a:r>
              <a:rPr lang="en-GB" b="1" i="1"/>
              <a:t>s</a:t>
            </a:r>
            <a:r>
              <a:rPr lang="en-GB" sz="2000" b="1" i="1" u="none" strike="noStrike" cap="none">
                <a:solidFill>
                  <a:srgbClr val="3F3F3F"/>
                </a:solidFill>
                <a:latin typeface="Calibri"/>
                <a:ea typeface="Calibri"/>
                <a:cs typeface="Calibri"/>
                <a:sym typeface="Calibri"/>
              </a:rPr>
              <a:t>haring, donating and </a:t>
            </a:r>
            <a:r>
              <a:rPr lang="en-GB" b="1" i="1"/>
              <a:t>raising </a:t>
            </a:r>
            <a:r>
              <a:rPr lang="en-GB" sz="2000" b="1" i="1" u="none" strike="noStrike" cap="none">
                <a:solidFill>
                  <a:srgbClr val="3F3F3F"/>
                </a:solidFill>
                <a:latin typeface="Calibri"/>
                <a:ea typeface="Calibri"/>
                <a:cs typeface="Calibri"/>
                <a:sym typeface="Calibri"/>
              </a:rPr>
              <a:t>awareness helps forward research</a:t>
            </a:r>
            <a:r>
              <a:rPr lang="en-GB" sz="2000" b="0" i="0" u="none" strike="noStrike" cap="none">
                <a:solidFill>
                  <a:srgbClr val="3F3F3F"/>
                </a:solidFill>
                <a:latin typeface="Calibri"/>
                <a:ea typeface="Calibri"/>
                <a:cs typeface="Calibri"/>
                <a:sym typeface="Calibri"/>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097279" y="286603"/>
            <a:ext cx="10058399" cy="1450756"/>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rgbClr val="3F3F3F"/>
              </a:buClr>
              <a:buSzPct val="25000"/>
              <a:buFont typeface="Calibri"/>
              <a:buNone/>
            </a:pPr>
            <a:r>
              <a:rPr lang="en-GB" sz="4800" b="0" i="0" u="none" strike="noStrike" cap="none">
                <a:solidFill>
                  <a:srgbClr val="3F3F3F"/>
                </a:solidFill>
                <a:latin typeface="Calibri"/>
                <a:ea typeface="Calibri"/>
                <a:cs typeface="Calibri"/>
                <a:sym typeface="Calibri"/>
              </a:rPr>
              <a:t>Share It!</a:t>
            </a:r>
          </a:p>
        </p:txBody>
      </p:sp>
      <p:pic>
        <p:nvPicPr>
          <p:cNvPr id="140" name="Shape 140"/>
          <p:cNvPicPr preferRelativeResize="0"/>
          <p:nvPr/>
        </p:nvPicPr>
        <p:blipFill>
          <a:blip r:embed="rId3">
            <a:alphaModFix/>
          </a:blip>
          <a:stretch>
            <a:fillRect/>
          </a:stretch>
        </p:blipFill>
        <p:spPr>
          <a:xfrm>
            <a:off x="3180612" y="1876424"/>
            <a:ext cx="5891724" cy="4293774"/>
          </a:xfrm>
          <a:prstGeom prst="rect">
            <a:avLst/>
          </a:prstGeom>
          <a:noFill/>
          <a:ln>
            <a:noFill/>
          </a:ln>
        </p:spPr>
      </p:pic>
      <p:sp>
        <p:nvSpPr>
          <p:cNvPr id="141" name="Shape 141"/>
          <p:cNvSpPr/>
          <p:nvPr/>
        </p:nvSpPr>
        <p:spPr>
          <a:xfrm>
            <a:off x="4854125" y="3461050"/>
            <a:ext cx="2323500" cy="400500"/>
          </a:xfrm>
          <a:prstGeom prst="rect">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142" name="Shape 142"/>
          <p:cNvSpPr txBox="1"/>
          <p:nvPr/>
        </p:nvSpPr>
        <p:spPr>
          <a:xfrm>
            <a:off x="4935200" y="3300850"/>
            <a:ext cx="2547600" cy="480600"/>
          </a:xfrm>
          <a:prstGeom prst="rect">
            <a:avLst/>
          </a:prstGeom>
          <a:noFill/>
          <a:ln>
            <a:noFill/>
          </a:ln>
        </p:spPr>
        <p:txBody>
          <a:bodyPr lIns="91425" tIns="91425" rIns="91425" bIns="91425" anchor="t" anchorCtr="0">
            <a:noAutofit/>
          </a:bodyPr>
          <a:lstStyle/>
          <a:p>
            <a:pPr lvl="0">
              <a:spcBef>
                <a:spcPts val="0"/>
              </a:spcBef>
              <a:buNone/>
            </a:pPr>
            <a:r>
              <a:rPr lang="en-GB">
                <a:solidFill>
                  <a:srgbClr val="FFFFFF"/>
                </a:solidFill>
              </a:rPr>
              <a:t>There are 850,000 people with dementia in the UK.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Shape 147"/>
          <p:cNvPicPr preferRelativeResize="0"/>
          <p:nvPr/>
        </p:nvPicPr>
        <p:blipFill rotWithShape="1">
          <a:blip r:embed="rId3">
            <a:alphaModFix/>
          </a:blip>
          <a:srcRect/>
          <a:stretch/>
        </p:blipFill>
        <p:spPr>
          <a:xfrm>
            <a:off x="9259195" y="5217424"/>
            <a:ext cx="1059300" cy="1051500"/>
          </a:xfrm>
          <a:prstGeom prst="rect">
            <a:avLst/>
          </a:prstGeom>
          <a:noFill/>
          <a:ln>
            <a:noFill/>
          </a:ln>
        </p:spPr>
      </p:pic>
      <p:pic>
        <p:nvPicPr>
          <p:cNvPr id="148" name="Shape 148"/>
          <p:cNvPicPr preferRelativeResize="0"/>
          <p:nvPr/>
        </p:nvPicPr>
        <p:blipFill rotWithShape="1">
          <a:blip r:embed="rId4">
            <a:alphaModFix/>
          </a:blip>
          <a:srcRect/>
          <a:stretch/>
        </p:blipFill>
        <p:spPr>
          <a:xfrm>
            <a:off x="7253051" y="5239175"/>
            <a:ext cx="1168500" cy="1051500"/>
          </a:xfrm>
          <a:prstGeom prst="rect">
            <a:avLst/>
          </a:prstGeom>
          <a:noFill/>
          <a:ln>
            <a:noFill/>
          </a:ln>
        </p:spPr>
      </p:pic>
      <p:pic>
        <p:nvPicPr>
          <p:cNvPr id="149" name="Shape 149"/>
          <p:cNvPicPr preferRelativeResize="0"/>
          <p:nvPr/>
        </p:nvPicPr>
        <p:blipFill rotWithShape="1">
          <a:blip r:embed="rId5">
            <a:alphaModFix/>
          </a:blip>
          <a:srcRect/>
          <a:stretch/>
        </p:blipFill>
        <p:spPr>
          <a:xfrm>
            <a:off x="5285343" y="5217425"/>
            <a:ext cx="1477800" cy="1051500"/>
          </a:xfrm>
          <a:prstGeom prst="rect">
            <a:avLst/>
          </a:prstGeom>
          <a:noFill/>
          <a:ln>
            <a:noFill/>
          </a:ln>
        </p:spPr>
      </p:pic>
      <p:sp>
        <p:nvSpPr>
          <p:cNvPr id="150" name="Shape 150"/>
          <p:cNvSpPr txBox="1">
            <a:spLocks noGrp="1"/>
          </p:cNvSpPr>
          <p:nvPr>
            <p:ph type="title"/>
          </p:nvPr>
        </p:nvSpPr>
        <p:spPr>
          <a:xfrm>
            <a:off x="1097279" y="286603"/>
            <a:ext cx="10058399" cy="1450756"/>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rgbClr val="3F3F3F"/>
              </a:buClr>
              <a:buSzPct val="25000"/>
              <a:buFont typeface="Calibri"/>
              <a:buNone/>
            </a:pPr>
            <a:r>
              <a:rPr lang="en-GB" sz="4800" b="0" i="0" u="none" strike="noStrike" cap="none">
                <a:solidFill>
                  <a:srgbClr val="3F3F3F"/>
                </a:solidFill>
                <a:latin typeface="Calibri"/>
                <a:ea typeface="Calibri"/>
                <a:cs typeface="Calibri"/>
                <a:sym typeface="Calibri"/>
              </a:rPr>
              <a:t>How it works</a:t>
            </a:r>
          </a:p>
        </p:txBody>
      </p:sp>
      <p:sp>
        <p:nvSpPr>
          <p:cNvPr id="151" name="Shape 151"/>
          <p:cNvSpPr txBox="1">
            <a:spLocks noGrp="1"/>
          </p:cNvSpPr>
          <p:nvPr>
            <p:ph type="body" idx="1"/>
          </p:nvPr>
        </p:nvSpPr>
        <p:spPr>
          <a:xfrm>
            <a:off x="1097279" y="1829708"/>
            <a:ext cx="10058400" cy="4023300"/>
          </a:xfrm>
          <a:prstGeom prst="rect">
            <a:avLst/>
          </a:prstGeom>
          <a:noFill/>
          <a:ln>
            <a:noFill/>
          </a:ln>
        </p:spPr>
        <p:txBody>
          <a:bodyPr lIns="0" tIns="45700" rIns="0" bIns="45700" anchor="t" anchorCtr="0">
            <a:noAutofit/>
          </a:bodyPr>
          <a:lstStyle/>
          <a:p>
            <a:pPr marL="91440" marR="0" lvl="0" indent="-127000" algn="l" rtl="0">
              <a:lnSpc>
                <a:spcPct val="90000"/>
              </a:lnSpc>
              <a:spcBef>
                <a:spcPts val="0"/>
              </a:spcBef>
              <a:spcAft>
                <a:spcPts val="0"/>
              </a:spcAft>
              <a:buClr>
                <a:schemeClr val="accent1"/>
              </a:buClr>
              <a:buSzPct val="100000"/>
              <a:buFont typeface="Calibri"/>
              <a:buChar char=" "/>
            </a:pPr>
            <a:r>
              <a:rPr lang="en-GB" sz="2000" b="0" i="0" u="none" strike="noStrike" cap="none">
                <a:solidFill>
                  <a:srgbClr val="3F3F3F"/>
                </a:solidFill>
                <a:latin typeface="Calibri"/>
                <a:ea typeface="Calibri"/>
                <a:cs typeface="Calibri"/>
                <a:sym typeface="Calibri"/>
              </a:rPr>
              <a:t>The user clicks ‘create video’ which will ask for their permission to collect personalised information about the user. Facebook APIs will allow the application to decide which information should be used and then picks the images to be used for the video. </a:t>
            </a:r>
          </a:p>
          <a:p>
            <a:pPr marL="91440" marR="0" lvl="0" indent="-127000" algn="l" rtl="0">
              <a:lnSpc>
                <a:spcPct val="90000"/>
              </a:lnSpc>
              <a:spcBef>
                <a:spcPts val="1400"/>
              </a:spcBef>
              <a:spcAft>
                <a:spcPts val="0"/>
              </a:spcAft>
              <a:buClr>
                <a:schemeClr val="accent1"/>
              </a:buClr>
              <a:buSzPct val="100000"/>
              <a:buFont typeface="Calibri"/>
              <a:buChar char=" "/>
            </a:pPr>
            <a:r>
              <a:rPr lang="en-GB" sz="2000" b="0" i="0" u="none" strike="noStrike" cap="none">
                <a:solidFill>
                  <a:srgbClr val="3F3F3F"/>
                </a:solidFill>
                <a:latin typeface="Calibri"/>
                <a:ea typeface="Calibri"/>
                <a:cs typeface="Calibri"/>
                <a:sym typeface="Calibri"/>
              </a:rPr>
              <a:t>The tool will use hobbies, likes and social activities to create dynamic captions and images that make the video more relatable to the user. </a:t>
            </a:r>
          </a:p>
          <a:p>
            <a:pPr marL="91440" marR="0" lvl="0" indent="-127000" algn="l" rtl="0">
              <a:lnSpc>
                <a:spcPct val="90000"/>
              </a:lnSpc>
              <a:spcBef>
                <a:spcPts val="1400"/>
              </a:spcBef>
              <a:spcAft>
                <a:spcPts val="0"/>
              </a:spcAft>
              <a:buClr>
                <a:schemeClr val="accent1"/>
              </a:buClr>
              <a:buSzPct val="100000"/>
              <a:buFont typeface="Calibri"/>
              <a:buChar char=" "/>
            </a:pPr>
            <a:r>
              <a:rPr lang="en-GB" sz="2000" b="0" i="0" u="none" strike="noStrike" cap="none">
                <a:solidFill>
                  <a:srgbClr val="3F3F3F"/>
                </a:solidFill>
                <a:latin typeface="Calibri"/>
                <a:ea typeface="Calibri"/>
                <a:cs typeface="Calibri"/>
                <a:sym typeface="Calibri"/>
              </a:rPr>
              <a:t>The #LetsTalkAboutIt hashtag will begin a discussion and start a trending hashtag on social media, where more and more users will create their videos and share it on their timeline. </a:t>
            </a:r>
          </a:p>
          <a:p>
            <a:pPr marL="91440" marR="0" lvl="0" indent="-127000" algn="l" rtl="0">
              <a:lnSpc>
                <a:spcPct val="90000"/>
              </a:lnSpc>
              <a:spcBef>
                <a:spcPts val="1400"/>
              </a:spcBef>
              <a:spcAft>
                <a:spcPts val="0"/>
              </a:spcAft>
              <a:buClr>
                <a:schemeClr val="accent1"/>
              </a:buClr>
              <a:buSzPct val="100000"/>
              <a:buFont typeface="Calibri"/>
              <a:buChar char=" "/>
            </a:pPr>
            <a:r>
              <a:rPr lang="en-GB" sz="2000" b="0" i="0" u="none" strike="noStrike" cap="none">
                <a:solidFill>
                  <a:srgbClr val="3F3F3F"/>
                </a:solidFill>
                <a:latin typeface="Calibri"/>
                <a:ea typeface="Calibri"/>
                <a:cs typeface="Calibri"/>
                <a:sym typeface="Calibri"/>
              </a:rPr>
              <a:t>We hope that the video will be shared across Facebook, Twitter, Instagram and other social media platforms. We also envision users might even set up Reddit threads to talk about Alzheimer’s. </a:t>
            </a:r>
          </a:p>
        </p:txBody>
      </p:sp>
      <p:pic>
        <p:nvPicPr>
          <p:cNvPr id="152" name="Shape 152"/>
          <p:cNvPicPr preferRelativeResize="0"/>
          <p:nvPr/>
        </p:nvPicPr>
        <p:blipFill rotWithShape="1">
          <a:blip r:embed="rId6">
            <a:alphaModFix/>
          </a:blip>
          <a:srcRect/>
          <a:stretch/>
        </p:blipFill>
        <p:spPr>
          <a:xfrm>
            <a:off x="10649174" y="5118214"/>
            <a:ext cx="1168500" cy="105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1097279" y="286603"/>
            <a:ext cx="10058399" cy="1450756"/>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rgbClr val="3F3F3F"/>
              </a:buClr>
              <a:buSzPct val="25000"/>
              <a:buFont typeface="Calibri"/>
              <a:buNone/>
            </a:pPr>
            <a:r>
              <a:rPr lang="en-GB" sz="4800" b="0" i="0" u="none" strike="noStrike" cap="none">
                <a:solidFill>
                  <a:srgbClr val="3F3F3F"/>
                </a:solidFill>
                <a:latin typeface="Calibri"/>
                <a:ea typeface="Calibri"/>
                <a:cs typeface="Calibri"/>
                <a:sym typeface="Calibri"/>
              </a:rPr>
              <a:t>Further Implementation</a:t>
            </a:r>
          </a:p>
        </p:txBody>
      </p:sp>
      <p:sp>
        <p:nvSpPr>
          <p:cNvPr id="158" name="Shape 158"/>
          <p:cNvSpPr txBox="1">
            <a:spLocks noGrp="1"/>
          </p:cNvSpPr>
          <p:nvPr>
            <p:ph type="body" idx="1"/>
          </p:nvPr>
        </p:nvSpPr>
        <p:spPr>
          <a:xfrm>
            <a:off x="1097279" y="1845733"/>
            <a:ext cx="10058399" cy="4023360"/>
          </a:xfrm>
          <a:prstGeom prst="rect">
            <a:avLst/>
          </a:prstGeom>
          <a:noFill/>
          <a:ln>
            <a:noFill/>
          </a:ln>
        </p:spPr>
        <p:txBody>
          <a:bodyPr lIns="0" tIns="45700" rIns="0" bIns="45700" anchor="t" anchorCtr="0">
            <a:noAutofit/>
          </a:bodyPr>
          <a:lstStyle/>
          <a:p>
            <a:pPr marL="0" marR="0" lvl="0" indent="0" algn="l" rtl="0">
              <a:lnSpc>
                <a:spcPct val="90000"/>
              </a:lnSpc>
              <a:spcBef>
                <a:spcPts val="0"/>
              </a:spcBef>
              <a:spcAft>
                <a:spcPts val="0"/>
              </a:spcAft>
              <a:buClr>
                <a:schemeClr val="accent1"/>
              </a:buClr>
              <a:buSzPct val="25000"/>
              <a:buFont typeface="Calibri"/>
              <a:buNone/>
            </a:pPr>
            <a:r>
              <a:rPr lang="en-GB" sz="2000" b="0" i="0" u="none" strike="noStrike" cap="none">
                <a:solidFill>
                  <a:srgbClr val="3F3F3F"/>
                </a:solidFill>
                <a:latin typeface="Calibri"/>
                <a:ea typeface="Calibri"/>
                <a:cs typeface="Calibri"/>
                <a:sym typeface="Calibri"/>
              </a:rPr>
              <a:t>Since our time is limited, we suggested the following ideas that could be included:</a:t>
            </a:r>
          </a:p>
          <a:p>
            <a:pPr marL="457200" marR="0" lvl="0" indent="-457200" algn="l" rtl="0">
              <a:lnSpc>
                <a:spcPct val="90000"/>
              </a:lnSpc>
              <a:spcBef>
                <a:spcPts val="1400"/>
              </a:spcBef>
              <a:spcAft>
                <a:spcPts val="0"/>
              </a:spcAft>
              <a:buClr>
                <a:schemeClr val="accent1"/>
              </a:buClr>
              <a:buSzPct val="100000"/>
              <a:buFont typeface="Calibri"/>
              <a:buAutoNum type="arabicPeriod"/>
            </a:pPr>
            <a:r>
              <a:rPr lang="en-GB" sz="2000" b="0" i="0" u="none" strike="noStrike" cap="none">
                <a:solidFill>
                  <a:srgbClr val="3F3F3F"/>
                </a:solidFill>
                <a:latin typeface="Calibri"/>
                <a:ea typeface="Calibri"/>
                <a:cs typeface="Calibri"/>
                <a:sym typeface="Calibri"/>
              </a:rPr>
              <a:t>More meaningful data using better algorithms to find the best personalised images and captions, which can be more relatable than the generic ones that we’ve created.</a:t>
            </a:r>
          </a:p>
          <a:p>
            <a:pPr marL="457200" marR="0" lvl="0" indent="-457200" algn="l" rtl="0">
              <a:lnSpc>
                <a:spcPct val="90000"/>
              </a:lnSpc>
              <a:spcBef>
                <a:spcPts val="1400"/>
              </a:spcBef>
              <a:spcAft>
                <a:spcPts val="0"/>
              </a:spcAft>
              <a:buClr>
                <a:schemeClr val="accent1"/>
              </a:buClr>
              <a:buSzPct val="100000"/>
              <a:buFont typeface="Calibri"/>
              <a:buAutoNum type="arabicPeriod"/>
            </a:pPr>
            <a:r>
              <a:rPr lang="en-GB" sz="2000" b="0" i="0" u="none" strike="noStrike" cap="none">
                <a:solidFill>
                  <a:srgbClr val="3F3F3F"/>
                </a:solidFill>
                <a:latin typeface="Calibri"/>
                <a:ea typeface="Calibri"/>
                <a:cs typeface="Calibri"/>
                <a:sym typeface="Calibri"/>
              </a:rPr>
              <a:t>Better video quality, since we are Computer Science students and we lack the required level of </a:t>
            </a:r>
            <a:r>
              <a:rPr lang="en-GB"/>
              <a:t>creative media design</a:t>
            </a:r>
            <a:r>
              <a:rPr lang="en-GB" sz="2000" b="0" i="0" u="none" strike="noStrike" cap="none">
                <a:solidFill>
                  <a:srgbClr val="3F3F3F"/>
                </a:solidFill>
                <a:latin typeface="Calibri"/>
                <a:ea typeface="Calibri"/>
                <a:cs typeface="Calibri"/>
                <a:sym typeface="Calibri"/>
              </a:rPr>
              <a:t>. </a:t>
            </a:r>
          </a:p>
          <a:p>
            <a:pPr marL="457200" marR="0" lvl="0" indent="-457200" algn="l" rtl="0">
              <a:lnSpc>
                <a:spcPct val="90000"/>
              </a:lnSpc>
              <a:spcBef>
                <a:spcPts val="1400"/>
              </a:spcBef>
              <a:spcAft>
                <a:spcPts val="0"/>
              </a:spcAft>
              <a:buClr>
                <a:schemeClr val="accent1"/>
              </a:buClr>
              <a:buSzPct val="100000"/>
              <a:buFont typeface="Calibri"/>
              <a:buAutoNum type="arabicPeriod"/>
            </a:pPr>
            <a:r>
              <a:rPr lang="en-GB" sz="2000" b="0" i="0" u="none" strike="noStrike" cap="none">
                <a:solidFill>
                  <a:srgbClr val="3F3F3F"/>
                </a:solidFill>
                <a:latin typeface="Calibri"/>
                <a:ea typeface="Calibri"/>
                <a:cs typeface="Calibri"/>
                <a:sym typeface="Calibri"/>
              </a:rPr>
              <a:t>Better safeguards against un-optimised Facebook profiles, meaning users who do not fill out their profiles.</a:t>
            </a:r>
          </a:p>
          <a:p>
            <a:pPr marL="457200" marR="0" lvl="0" indent="-457200" algn="l" rtl="0">
              <a:lnSpc>
                <a:spcPct val="90000"/>
              </a:lnSpc>
              <a:spcBef>
                <a:spcPts val="1400"/>
              </a:spcBef>
              <a:spcAft>
                <a:spcPts val="0"/>
              </a:spcAft>
              <a:buClr>
                <a:schemeClr val="accent1"/>
              </a:buClr>
              <a:buSzPct val="100000"/>
              <a:buFont typeface="Calibri"/>
              <a:buNone/>
            </a:pPr>
            <a:endParaRPr sz="2000" b="0" i="0" u="none" strike="noStrike" cap="none">
              <a:solidFill>
                <a:srgbClr val="3F3F3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1097279" y="286603"/>
            <a:ext cx="10058399" cy="1450756"/>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rgbClr val="3F3F3F"/>
              </a:buClr>
              <a:buSzPct val="25000"/>
              <a:buFont typeface="Calibri"/>
              <a:buNone/>
            </a:pPr>
            <a:r>
              <a:rPr lang="en-GB" sz="4800" b="0" i="0" u="none" strike="noStrike" cap="none">
                <a:solidFill>
                  <a:srgbClr val="3F3F3F"/>
                </a:solidFill>
                <a:latin typeface="Calibri"/>
                <a:ea typeface="Calibri"/>
                <a:cs typeface="Calibri"/>
                <a:sym typeface="Calibri"/>
              </a:rPr>
              <a:t>Bye</a:t>
            </a:r>
          </a:p>
        </p:txBody>
      </p:sp>
      <p:pic>
        <p:nvPicPr>
          <p:cNvPr id="164" name="Shape 164"/>
          <p:cNvPicPr preferRelativeResize="0">
            <a:picLocks noGrp="1"/>
          </p:cNvPicPr>
          <p:nvPr>
            <p:ph type="body" idx="1"/>
          </p:nvPr>
        </p:nvPicPr>
        <p:blipFill rotWithShape="1">
          <a:blip r:embed="rId3">
            <a:alphaModFix/>
          </a:blip>
          <a:srcRect/>
          <a:stretch/>
        </p:blipFill>
        <p:spPr>
          <a:xfrm>
            <a:off x="4155621" y="1846263"/>
            <a:ext cx="3941082" cy="4022724"/>
          </a:xfrm>
          <a:prstGeom prst="rect">
            <a:avLst/>
          </a:prstGeom>
          <a:noFill/>
          <a:ln>
            <a:noFill/>
          </a:ln>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428</Words>
  <Application>Microsoft Office PowerPoint</Application>
  <PresentationFormat>Widescreen</PresentationFormat>
  <Paragraphs>40</Paragraphs>
  <Slides>9</Slides>
  <Notes>9</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Retrospect</vt:lpstr>
      <vt:lpstr>PowerPoint Presentation</vt:lpstr>
      <vt:lpstr>Video Slide.</vt:lpstr>
      <vt:lpstr>Let’s Talk About Alzheimer’s</vt:lpstr>
      <vt:lpstr>Goals</vt:lpstr>
      <vt:lpstr>Why did we pick this approach</vt:lpstr>
      <vt:lpstr>Share It!</vt:lpstr>
      <vt:lpstr>How it works</vt:lpstr>
      <vt:lpstr>Further Implementation</vt:lpstr>
      <vt:lpstr>Bye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Zainab Khatun</cp:lastModifiedBy>
  <cp:revision>1</cp:revision>
  <dcterms:modified xsi:type="dcterms:W3CDTF">2016-12-10T11:21:37Z</dcterms:modified>
</cp:coreProperties>
</file>